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embeddedFontLst>
    <p:embeddedFont>
      <p:font typeface="Noto Sans Symbols"/>
      <p:regular r:id="rId34"/>
      <p:bold r:id="rId35"/>
    </p:embeddedFont>
    <p:embeddedFont>
      <p:font typeface="Arial Black"/>
      <p:regular r:id="rId36"/>
    </p:embeddedFont>
    <p:embeddedFont>
      <p:font typeface="Century Gothic"/>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jwstFIsKmzEfMlIOvNzALN8Uky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CenturyGothic-boldItalic.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NotoSansSymbols-bold.fntdata"/><Relationship Id="rId12" Type="http://schemas.openxmlformats.org/officeDocument/2006/relationships/slide" Target="slides/slide8.xml"/><Relationship Id="rId34" Type="http://schemas.openxmlformats.org/officeDocument/2006/relationships/font" Target="fonts/NotoSansSymbols-regular.fntdata"/><Relationship Id="rId15" Type="http://schemas.openxmlformats.org/officeDocument/2006/relationships/slide" Target="slides/slide11.xml"/><Relationship Id="rId37" Type="http://schemas.openxmlformats.org/officeDocument/2006/relationships/font" Target="fonts/CenturyGothic-regular.fntdata"/><Relationship Id="rId14" Type="http://schemas.openxmlformats.org/officeDocument/2006/relationships/slide" Target="slides/slide10.xml"/><Relationship Id="rId36" Type="http://schemas.openxmlformats.org/officeDocument/2006/relationships/font" Target="fonts/ArialBlack-regular.fntdata"/><Relationship Id="rId17" Type="http://schemas.openxmlformats.org/officeDocument/2006/relationships/slide" Target="slides/slide13.xml"/><Relationship Id="rId39" Type="http://schemas.openxmlformats.org/officeDocument/2006/relationships/font" Target="fonts/CenturyGothic-italic.fntdata"/><Relationship Id="rId16" Type="http://schemas.openxmlformats.org/officeDocument/2006/relationships/slide" Target="slides/slide12.xml"/><Relationship Id="rId38" Type="http://schemas.openxmlformats.org/officeDocument/2006/relationships/font" Target="fonts/CenturyGothic-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notes"/>
          <p:cNvSpPr/>
          <p:nvPr>
            <p:ph idx="2" type="sldImg"/>
          </p:nvPr>
        </p:nvSpPr>
        <p:spPr>
          <a:xfrm>
            <a:off x="1635125" y="719138"/>
            <a:ext cx="4044950" cy="22748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2:notes"/>
          <p:cNvSpPr txBox="1"/>
          <p:nvPr>
            <p:ph idx="1" type="body"/>
          </p:nvPr>
        </p:nvSpPr>
        <p:spPr>
          <a:xfrm>
            <a:off x="815248" y="3190654"/>
            <a:ext cx="5486400" cy="572395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sz="1000" u="sng">
                <a:latin typeface="Calibri"/>
                <a:ea typeface="Calibri"/>
                <a:cs typeface="Calibri"/>
                <a:sym typeface="Calibri"/>
              </a:rPr>
              <a:t>SPEAKER:</a:t>
            </a:r>
            <a:endParaRPr/>
          </a:p>
          <a:p>
            <a:pPr indent="0" lvl="0" marL="0" rtl="0" algn="l">
              <a:lnSpc>
                <a:spcPct val="100000"/>
              </a:lnSpc>
              <a:spcBef>
                <a:spcPts val="0"/>
              </a:spcBef>
              <a:spcAft>
                <a:spcPts val="0"/>
              </a:spcAft>
              <a:buSzPts val="1400"/>
              <a:buNone/>
            </a:pPr>
            <a:r>
              <a:rPr b="1" lang="en-US" sz="1000">
                <a:latin typeface="Calibri"/>
                <a:ea typeface="Calibri"/>
                <a:cs typeface="Calibri"/>
                <a:sym typeface="Calibri"/>
              </a:rPr>
              <a:t>[Intro]</a:t>
            </a:r>
            <a:endParaRPr/>
          </a:p>
          <a:p>
            <a:pPr indent="0" lvl="0" marL="0" rtl="0" algn="l">
              <a:lnSpc>
                <a:spcPct val="100000"/>
              </a:lnSpc>
              <a:spcBef>
                <a:spcPts val="0"/>
              </a:spcBef>
              <a:spcAft>
                <a:spcPts val="0"/>
              </a:spcAft>
              <a:buSzPts val="1400"/>
              <a:buNone/>
            </a:pPr>
            <a:r>
              <a:rPr b="0" lang="en-US" sz="1000">
                <a:latin typeface="Calibri"/>
                <a:ea typeface="Calibri"/>
                <a:cs typeface="Calibri"/>
                <a:sym typeface="Calibri"/>
              </a:rPr>
              <a:t>First I’ll introduce myself and my background. I’ll also give you a quick intro to EF, our travel partner</a:t>
            </a:r>
            <a:endParaRPr/>
          </a:p>
          <a:p>
            <a:pPr indent="0" lvl="0" marL="0" rtl="0" algn="l">
              <a:lnSpc>
                <a:spcPct val="100000"/>
              </a:lnSpc>
              <a:spcBef>
                <a:spcPts val="0"/>
              </a:spcBef>
              <a:spcAft>
                <a:spcPts val="0"/>
              </a:spcAft>
              <a:buSzPts val="1400"/>
              <a:buNone/>
            </a:pPr>
            <a:r>
              <a:t/>
            </a:r>
            <a:endParaRPr b="1" sz="1000">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000">
                <a:latin typeface="Calibri"/>
                <a:ea typeface="Calibri"/>
                <a:cs typeface="Calibri"/>
                <a:sym typeface="Calibri"/>
              </a:rPr>
              <a:t>[Our travel plans and tour itinerary]</a:t>
            </a:r>
            <a:endParaRPr/>
          </a:p>
          <a:p>
            <a:pPr indent="0" lvl="0" marL="0" rtl="0" algn="l">
              <a:lnSpc>
                <a:spcPct val="100000"/>
              </a:lnSpc>
              <a:spcBef>
                <a:spcPts val="0"/>
              </a:spcBef>
              <a:spcAft>
                <a:spcPts val="0"/>
              </a:spcAft>
              <a:buSzPts val="1400"/>
              <a:buNone/>
            </a:pPr>
            <a:r>
              <a:rPr b="0" lang="en-US" sz="1000">
                <a:latin typeface="Calibri"/>
                <a:ea typeface="Calibri"/>
                <a:cs typeface="Calibri"/>
                <a:sym typeface="Calibri"/>
              </a:rPr>
              <a:t>Where we’re going and what we’ll be doing</a:t>
            </a:r>
            <a:endParaRPr b="1" sz="10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sz="1000">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000">
                <a:latin typeface="Calibri"/>
                <a:ea typeface="Calibri"/>
                <a:cs typeface="Calibri"/>
                <a:sym typeface="Calibri"/>
              </a:rPr>
              <a:t>[What’s included (and what’s not)]</a:t>
            </a:r>
            <a:endParaRPr/>
          </a:p>
          <a:p>
            <a:pPr indent="0" lvl="0" marL="0" rtl="0" algn="l">
              <a:lnSpc>
                <a:spcPct val="100000"/>
              </a:lnSpc>
              <a:spcBef>
                <a:spcPts val="0"/>
              </a:spcBef>
              <a:spcAft>
                <a:spcPts val="0"/>
              </a:spcAft>
              <a:buSzPts val="1400"/>
              <a:buNone/>
            </a:pPr>
            <a:r>
              <a:rPr b="0" lang="en-US" sz="1000">
                <a:latin typeface="Calibri"/>
                <a:ea typeface="Calibri"/>
                <a:cs typeface="Calibri"/>
                <a:sym typeface="Calibri"/>
              </a:rPr>
              <a:t>The long list of items included in your tour</a:t>
            </a:r>
            <a:endParaRPr/>
          </a:p>
          <a:p>
            <a:pPr indent="0" lvl="0" marL="0" rtl="0" algn="l">
              <a:lnSpc>
                <a:spcPct val="100000"/>
              </a:lnSpc>
              <a:spcBef>
                <a:spcPts val="0"/>
              </a:spcBef>
              <a:spcAft>
                <a:spcPts val="0"/>
              </a:spcAft>
              <a:buSzPts val="1400"/>
              <a:buNone/>
            </a:pPr>
            <a:r>
              <a:t/>
            </a:r>
            <a:endParaRPr b="1" sz="1000">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000">
                <a:latin typeface="Calibri"/>
                <a:ea typeface="Calibri"/>
                <a:cs typeface="Calibri"/>
                <a:sym typeface="Calibri"/>
              </a:rPr>
              <a:t>[Our Travel Partner]</a:t>
            </a:r>
            <a:endParaRPr/>
          </a:p>
          <a:p>
            <a:pPr indent="0" lvl="0" marL="0" rtl="0" algn="l">
              <a:lnSpc>
                <a:spcPct val="100000"/>
              </a:lnSpc>
              <a:spcBef>
                <a:spcPts val="0"/>
              </a:spcBef>
              <a:spcAft>
                <a:spcPts val="0"/>
              </a:spcAft>
              <a:buSzPts val="1400"/>
              <a:buNone/>
            </a:pPr>
            <a:r>
              <a:rPr b="0" lang="en-US" sz="1000">
                <a:latin typeface="Calibri"/>
                <a:ea typeface="Calibri"/>
                <a:cs typeface="Calibri"/>
                <a:sym typeface="Calibri"/>
              </a:rPr>
              <a:t>EF is more than a travel partner; they support us in so many more ways which I will tell you about</a:t>
            </a:r>
            <a:endParaRPr/>
          </a:p>
          <a:p>
            <a:pPr indent="0" lvl="0" marL="0" rtl="0" algn="l">
              <a:lnSpc>
                <a:spcPct val="100000"/>
              </a:lnSpc>
              <a:spcBef>
                <a:spcPts val="0"/>
              </a:spcBef>
              <a:spcAft>
                <a:spcPts val="0"/>
              </a:spcAft>
              <a:buSzPts val="1400"/>
              <a:buNone/>
            </a:pPr>
            <a:r>
              <a:t/>
            </a:r>
            <a:endParaRPr b="0" sz="1000">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000">
                <a:latin typeface="Calibri"/>
                <a:ea typeface="Calibri"/>
                <a:cs typeface="Calibri"/>
                <a:sym typeface="Calibri"/>
              </a:rPr>
              <a:t>[Safety &amp; Support]</a:t>
            </a:r>
            <a:endParaRPr/>
          </a:p>
          <a:p>
            <a:pPr indent="0" lvl="0" marL="0" rtl="0" algn="l">
              <a:lnSpc>
                <a:spcPct val="100000"/>
              </a:lnSpc>
              <a:spcBef>
                <a:spcPts val="0"/>
              </a:spcBef>
              <a:spcAft>
                <a:spcPts val="0"/>
              </a:spcAft>
              <a:buSzPts val="1400"/>
              <a:buNone/>
            </a:pPr>
            <a:r>
              <a:rPr b="0" lang="en-US" sz="1000">
                <a:latin typeface="Calibri"/>
                <a:ea typeface="Calibri"/>
                <a:cs typeface="Calibri"/>
                <a:sym typeface="Calibri"/>
              </a:rPr>
              <a:t>We’ll go over safety, EF’s top priority, and how EF supports us in the whole process from planning to traveling </a:t>
            </a:r>
            <a:endParaRPr/>
          </a:p>
          <a:p>
            <a:pPr indent="0" lvl="0" marL="0" rtl="0" algn="l">
              <a:lnSpc>
                <a:spcPct val="100000"/>
              </a:lnSpc>
              <a:spcBef>
                <a:spcPts val="0"/>
              </a:spcBef>
              <a:spcAft>
                <a:spcPts val="0"/>
              </a:spcAft>
              <a:buSzPts val="1400"/>
              <a:buNone/>
            </a:pPr>
            <a:r>
              <a:t/>
            </a:r>
            <a:endParaRPr b="1" sz="1000">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000">
                <a:latin typeface="Calibri"/>
                <a:ea typeface="Calibri"/>
                <a:cs typeface="Calibri"/>
                <a:sym typeface="Calibri"/>
              </a:rPr>
              <a:t>[Price and Enrolling]</a:t>
            </a:r>
            <a:endParaRPr/>
          </a:p>
          <a:p>
            <a:pPr indent="0" lvl="0" marL="0" rtl="0" algn="l">
              <a:lnSpc>
                <a:spcPct val="100000"/>
              </a:lnSpc>
              <a:spcBef>
                <a:spcPts val="0"/>
              </a:spcBef>
              <a:spcAft>
                <a:spcPts val="0"/>
              </a:spcAft>
              <a:buSzPts val="1400"/>
              <a:buNone/>
            </a:pPr>
            <a:r>
              <a:rPr b="0" lang="en-US" sz="1000">
                <a:latin typeface="Calibri"/>
                <a:ea typeface="Calibri"/>
                <a:cs typeface="Calibri"/>
                <a:sym typeface="Calibri"/>
              </a:rPr>
              <a:t>We’ll go over price and wrap up the meeting by opening enrollment and submitting your questions using the sign in form!</a:t>
            </a:r>
            <a:endParaRPr/>
          </a:p>
          <a:p>
            <a:pPr indent="0" lvl="0" marL="0" rtl="0" algn="l">
              <a:lnSpc>
                <a:spcPct val="100000"/>
              </a:lnSpc>
              <a:spcBef>
                <a:spcPts val="0"/>
              </a:spcBef>
              <a:spcAft>
                <a:spcPts val="0"/>
              </a:spcAft>
              <a:buSzPts val="1400"/>
              <a:buNone/>
            </a:pPr>
            <a:r>
              <a:t/>
            </a:r>
            <a:endParaRPr b="0" sz="1000">
              <a:latin typeface="Calibri"/>
              <a:ea typeface="Calibri"/>
              <a:cs typeface="Calibri"/>
              <a:sym typeface="Calibri"/>
            </a:endParaRPr>
          </a:p>
          <a:p>
            <a:pPr indent="0" lvl="0" marL="0" rtl="0" algn="l">
              <a:lnSpc>
                <a:spcPct val="100000"/>
              </a:lnSpc>
              <a:spcBef>
                <a:spcPts val="0"/>
              </a:spcBef>
              <a:spcAft>
                <a:spcPts val="0"/>
              </a:spcAft>
              <a:buSzPts val="1400"/>
              <a:buNone/>
            </a:pPr>
            <a:r>
              <a:rPr b="0" lang="en-US" sz="1000">
                <a:latin typeface="Calibri"/>
                <a:ea typeface="Calibri"/>
                <a:cs typeface="Calibri"/>
                <a:sym typeface="Calibri"/>
              </a:rPr>
              <a:t>And with that, let’s dive in!</a:t>
            </a:r>
            <a:endParaRPr/>
          </a:p>
          <a:p>
            <a:pPr indent="0" lvl="0" marL="0" rtl="0" algn="l">
              <a:lnSpc>
                <a:spcPct val="175000"/>
              </a:lnSpc>
              <a:spcBef>
                <a:spcPts val="0"/>
              </a:spcBef>
              <a:spcAft>
                <a:spcPts val="0"/>
              </a:spcAft>
              <a:buSzPts val="1400"/>
              <a:buNone/>
            </a:pPr>
            <a:r>
              <a:t/>
            </a:r>
            <a:endParaRPr sz="1000">
              <a:solidFill>
                <a:srgbClr val="000000"/>
              </a:solidFill>
            </a:endParaRPr>
          </a:p>
          <a:p>
            <a:pPr indent="0" lvl="0" marL="0" rtl="0" algn="l">
              <a:lnSpc>
                <a:spcPct val="100000"/>
              </a:lnSpc>
              <a:spcBef>
                <a:spcPts val="0"/>
              </a:spcBef>
              <a:spcAft>
                <a:spcPts val="0"/>
              </a:spcAft>
              <a:buSzPts val="1400"/>
              <a:buNone/>
            </a:pPr>
            <a:r>
              <a:t/>
            </a:r>
            <a:endParaRPr sz="1100"/>
          </a:p>
        </p:txBody>
      </p:sp>
      <p:sp>
        <p:nvSpPr>
          <p:cNvPr id="361" name="Google Shape;36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4" name="Google Shape;43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 name="Google Shape;44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7:notes"/>
          <p:cNvSpPr/>
          <p:nvPr>
            <p:ph idx="2" type="sldImg"/>
          </p:nvPr>
        </p:nvSpPr>
        <p:spPr>
          <a:xfrm>
            <a:off x="1635125" y="719138"/>
            <a:ext cx="4044950" cy="22748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Our Travel Dates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Because we are planning early, and because we want to get the best experience possible, we need some flexibility when it comes to travel dates. With that, we have a flexible travel window, which means we could be leaving as early as _____ and returning as late as______.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will find out our exact dates 2-3 months before tour, but for now we could be traveling any time within that range.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Also to note, in the middle of that range falls ______(requested dates). You will see these dates as you enroll, but again, note that you could depart for your trip as early as _______ and return as late as _______.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also have the chance of traveling with another school, which would be a great experience to meet other students! </a:t>
            </a:r>
            <a:endParaRPr/>
          </a:p>
          <a:p>
            <a:pPr indent="0" lvl="0" marL="0" rtl="0" algn="l">
              <a:lnSpc>
                <a:spcPct val="100000"/>
              </a:lnSpc>
              <a:spcBef>
                <a:spcPts val="0"/>
              </a:spcBef>
              <a:spcAft>
                <a:spcPts val="0"/>
              </a:spcAft>
              <a:buSzPts val="1400"/>
              <a:buNone/>
            </a:pPr>
            <a:r>
              <a:t/>
            </a:r>
            <a:endParaRPr/>
          </a:p>
        </p:txBody>
      </p:sp>
      <p:sp>
        <p:nvSpPr>
          <p:cNvPr id="491" name="Google Shape;49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6" name="Google Shape;49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c654ce003a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g2c654ce003a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Overall, only adult rooming and any upgrades need to be communicated prior to tour.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In addition to me, if you have any detailed questions, the EF Traveler Support Team is also available to discuss rooming options with you if any student has specific needs (for example, medical or LGBTQ+ concerns).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Please note, for student rooming, where 3-4 students are roomed together, students should expect bed sharing. </a:t>
            </a:r>
            <a:endParaRPr/>
          </a:p>
        </p:txBody>
      </p:sp>
      <p:sp>
        <p:nvSpPr>
          <p:cNvPr id="537" name="Google Shape;537;g2c654ce003a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notes"/>
          <p:cNvSpPr/>
          <p:nvPr>
            <p:ph idx="2" type="sldImg"/>
          </p:nvPr>
        </p:nvSpPr>
        <p:spPr>
          <a:xfrm>
            <a:off x="1635125" y="719138"/>
            <a:ext cx="4044950" cy="22748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3:notes"/>
          <p:cNvSpPr txBox="1"/>
          <p:nvPr>
            <p:ph idx="1" type="body"/>
          </p:nvPr>
        </p:nvSpPr>
        <p:spPr>
          <a:xfrm>
            <a:off x="914400" y="3221745"/>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000" u="sng"/>
              <a:t>SPEAKER:</a:t>
            </a:r>
            <a:endParaRPr/>
          </a:p>
          <a:p>
            <a:pPr indent="0" lvl="0" marL="0" rtl="0" algn="l">
              <a:lnSpc>
                <a:spcPct val="100000"/>
              </a:lnSpc>
              <a:spcBef>
                <a:spcPts val="0"/>
              </a:spcBef>
              <a:spcAft>
                <a:spcPts val="0"/>
              </a:spcAft>
              <a:buSzPts val="1400"/>
              <a:buNone/>
            </a:pPr>
            <a:r>
              <a:rPr b="1" lang="en-US" sz="1000">
                <a:solidFill>
                  <a:srgbClr val="07132B"/>
                </a:solidFill>
              </a:rPr>
              <a:t>[First just a little about me…]</a:t>
            </a:r>
            <a:endParaRPr/>
          </a:p>
          <a:p>
            <a:pPr indent="-181240" lvl="0" marL="181240" rtl="0" algn="l">
              <a:lnSpc>
                <a:spcPct val="100000"/>
              </a:lnSpc>
              <a:spcBef>
                <a:spcPts val="0"/>
              </a:spcBef>
              <a:spcAft>
                <a:spcPts val="0"/>
              </a:spcAft>
              <a:buClr>
                <a:srgbClr val="07132B"/>
              </a:buClr>
              <a:buSzPts val="1000"/>
              <a:buFont typeface="Arial"/>
              <a:buChar char="•"/>
            </a:pPr>
            <a:r>
              <a:rPr lang="en-US" sz="1000">
                <a:solidFill>
                  <a:srgbClr val="07132B"/>
                </a:solidFill>
              </a:rPr>
              <a:t>I teach…</a:t>
            </a:r>
            <a:endParaRPr/>
          </a:p>
          <a:p>
            <a:pPr indent="-181240" lvl="0" marL="181240" rtl="0" algn="l">
              <a:lnSpc>
                <a:spcPct val="100000"/>
              </a:lnSpc>
              <a:spcBef>
                <a:spcPts val="0"/>
              </a:spcBef>
              <a:spcAft>
                <a:spcPts val="0"/>
              </a:spcAft>
              <a:buClr>
                <a:srgbClr val="07132B"/>
              </a:buClr>
              <a:buSzPts val="1000"/>
              <a:buFont typeface="Arial"/>
              <a:buChar char="•"/>
            </a:pPr>
            <a:r>
              <a:rPr lang="en-US" sz="1000">
                <a:solidFill>
                  <a:srgbClr val="07132B"/>
                </a:solidFill>
              </a:rPr>
              <a:t>I’ve worked at the school for ___ years</a:t>
            </a:r>
            <a:endParaRPr/>
          </a:p>
          <a:p>
            <a:pPr indent="0" lvl="0" marL="0" rtl="0" algn="l">
              <a:lnSpc>
                <a:spcPct val="100000"/>
              </a:lnSpc>
              <a:spcBef>
                <a:spcPts val="0"/>
              </a:spcBef>
              <a:spcAft>
                <a:spcPts val="0"/>
              </a:spcAft>
              <a:buClr>
                <a:schemeClr val="dk1"/>
              </a:buClr>
              <a:buSzPts val="1000"/>
              <a:buFont typeface="Arial"/>
              <a:buNone/>
            </a:pPr>
            <a:r>
              <a:t/>
            </a:r>
            <a:endParaRPr sz="1000">
              <a:solidFill>
                <a:srgbClr val="07132B"/>
              </a:solidFill>
            </a:endParaRPr>
          </a:p>
          <a:p>
            <a:pPr indent="0" lvl="0" marL="0" rtl="0" algn="l">
              <a:lnSpc>
                <a:spcPct val="100000"/>
              </a:lnSpc>
              <a:spcBef>
                <a:spcPts val="0"/>
              </a:spcBef>
              <a:spcAft>
                <a:spcPts val="0"/>
              </a:spcAft>
              <a:buClr>
                <a:schemeClr val="dk1"/>
              </a:buClr>
              <a:buSzPts val="1000"/>
              <a:buFont typeface="Arial"/>
              <a:buNone/>
            </a:pPr>
            <a:r>
              <a:t/>
            </a:r>
            <a:endParaRPr sz="1000">
              <a:solidFill>
                <a:srgbClr val="07132B"/>
              </a:solidFill>
            </a:endParaRPr>
          </a:p>
          <a:p>
            <a:pPr indent="0" lvl="0" marL="0" rtl="0" algn="l">
              <a:lnSpc>
                <a:spcPct val="100000"/>
              </a:lnSpc>
              <a:spcBef>
                <a:spcPts val="0"/>
              </a:spcBef>
              <a:spcAft>
                <a:spcPts val="0"/>
              </a:spcAft>
              <a:buSzPts val="1400"/>
              <a:buNone/>
            </a:pPr>
            <a:r>
              <a:t/>
            </a:r>
            <a:endParaRPr/>
          </a:p>
        </p:txBody>
      </p:sp>
      <p:sp>
        <p:nvSpPr>
          <p:cNvPr id="372" name="Google Shape;37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c654ce003a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g2c654ce003a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Overall, only adult rooming and any upgrades need to be communicated prior to tour.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In addition to me, if you have any detailed questions, the EF Traveler Support Team is also available to discuss rooming options with you if any student has specific needs (for example, medical or LGBTQ+ concerns).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Please note, for student rooming, where 3-4 students are roomed together, students should expect bed sharing. </a:t>
            </a:r>
            <a:endParaRPr/>
          </a:p>
        </p:txBody>
      </p:sp>
      <p:sp>
        <p:nvSpPr>
          <p:cNvPr id="574" name="Google Shape;574;g2c654ce003a_0_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c654ce003a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g2c654ce003a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Not included</a:t>
            </a:r>
            <a:endParaRPr b="1"/>
          </a:p>
          <a:p>
            <a:pPr indent="0" lvl="0" marL="0" rtl="0" algn="l">
              <a:lnSpc>
                <a:spcPct val="100000"/>
              </a:lnSpc>
              <a:spcBef>
                <a:spcPts val="0"/>
              </a:spcBef>
              <a:spcAft>
                <a:spcPts val="0"/>
              </a:spcAft>
              <a:buSzPts val="1400"/>
              <a:buNone/>
            </a:pPr>
            <a:r>
              <a:rPr lang="en-US"/>
              <a:t>A few things. But no real surprises here.</a:t>
            </a:r>
            <a:endParaRPr/>
          </a:p>
          <a:p>
            <a:pPr indent="0" lvl="0" marL="0" rtl="0" algn="l">
              <a:lnSpc>
                <a:spcPct val="100000"/>
              </a:lnSpc>
              <a:spcBef>
                <a:spcPts val="0"/>
              </a:spcBef>
              <a:spcAft>
                <a:spcPts val="0"/>
              </a:spcAft>
              <a:buSzPts val="1400"/>
              <a:buNone/>
            </a:pPr>
            <a:r>
              <a:rPr lang="en-US"/>
              <a:t>As we get closer to departure I’ll hold a meeting for our enrolled travelers to talk through passports, tips, etc.</a:t>
            </a:r>
            <a:endParaRPr/>
          </a:p>
          <a:p>
            <a:pPr indent="0" lvl="0" marL="0" rtl="0" algn="l">
              <a:lnSpc>
                <a:spcPct val="100000"/>
              </a:lnSpc>
              <a:spcBef>
                <a:spcPts val="0"/>
              </a:spcBef>
              <a:spcAft>
                <a:spcPts val="0"/>
              </a:spcAft>
              <a:buSzPts val="1400"/>
              <a:buNone/>
            </a:pPr>
            <a:r>
              <a:t/>
            </a:r>
            <a:endParaRPr/>
          </a:p>
        </p:txBody>
      </p:sp>
      <p:sp>
        <p:nvSpPr>
          <p:cNvPr id="598" name="Google Shape;598;g2c654ce003a_0_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EF is SO much more than just someone who books our flights and finds our hotels. Here are a couple reasons why I partner with EF………..</a:t>
            </a:r>
            <a:endParaRPr/>
          </a:p>
        </p:txBody>
      </p:sp>
      <p:sp>
        <p:nvSpPr>
          <p:cNvPr id="607" name="Google Shape;60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000">
                <a:solidFill>
                  <a:srgbClr val="07132B"/>
                </a:solidFill>
              </a:rPr>
              <a:t>Let’s talk about safety. I’ve done my research and feel incredibly confident partnering with EF.  </a:t>
            </a:r>
            <a:endParaRPr/>
          </a:p>
          <a:p>
            <a:pPr indent="0" lvl="0" marL="0" rtl="0" algn="l">
              <a:lnSpc>
                <a:spcPct val="100000"/>
              </a:lnSpc>
              <a:spcBef>
                <a:spcPts val="0"/>
              </a:spcBef>
              <a:spcAft>
                <a:spcPts val="0"/>
              </a:spcAft>
              <a:buSzPts val="1400"/>
              <a:buNone/>
            </a:pPr>
            <a:r>
              <a:t/>
            </a:r>
            <a:endParaRPr sz="1000">
              <a:solidFill>
                <a:srgbClr val="07132B"/>
              </a:solidFill>
            </a:endParaRPr>
          </a:p>
          <a:p>
            <a:pPr indent="-171450" lvl="1" marL="628650" rtl="0" algn="l">
              <a:lnSpc>
                <a:spcPct val="100000"/>
              </a:lnSpc>
              <a:spcBef>
                <a:spcPts val="0"/>
              </a:spcBef>
              <a:spcAft>
                <a:spcPts val="0"/>
              </a:spcAft>
              <a:buClr>
                <a:srgbClr val="07132B"/>
              </a:buClr>
              <a:buSzPts val="1000"/>
              <a:buFont typeface="Arial"/>
              <a:buChar char="•"/>
            </a:pPr>
            <a:r>
              <a:rPr b="0" lang="en-US" sz="1000" u="none">
                <a:solidFill>
                  <a:srgbClr val="07132B"/>
                </a:solidFill>
              </a:rPr>
              <a:t>EF has our back, they’ve thought of everything, and I trust their safety policies</a:t>
            </a:r>
            <a:endParaRPr/>
          </a:p>
          <a:p>
            <a:pPr indent="-171450" lvl="1" marL="628650" rtl="0" algn="l">
              <a:lnSpc>
                <a:spcPct val="100000"/>
              </a:lnSpc>
              <a:spcBef>
                <a:spcPts val="0"/>
              </a:spcBef>
              <a:spcAft>
                <a:spcPts val="0"/>
              </a:spcAft>
              <a:buClr>
                <a:srgbClr val="07132B"/>
              </a:buClr>
              <a:buSzPts val="1000"/>
              <a:buFont typeface="Arial"/>
              <a:buChar char="•"/>
            </a:pPr>
            <a:r>
              <a:rPr b="0" lang="en-US" sz="1000" u="none">
                <a:solidFill>
                  <a:srgbClr val="07132B"/>
                </a:solidFill>
              </a:rPr>
              <a:t>They have multiple programs in place to help keep us safe</a:t>
            </a:r>
            <a:endParaRPr/>
          </a:p>
          <a:p>
            <a:pPr indent="-171450" lvl="1" marL="628650" rtl="0" algn="l">
              <a:lnSpc>
                <a:spcPct val="100000"/>
              </a:lnSpc>
              <a:spcBef>
                <a:spcPts val="0"/>
              </a:spcBef>
              <a:spcAft>
                <a:spcPts val="0"/>
              </a:spcAft>
              <a:buClr>
                <a:srgbClr val="07132B"/>
              </a:buClr>
              <a:buSzPts val="1000"/>
              <a:buFont typeface="Arial"/>
              <a:buChar char="•"/>
            </a:pPr>
            <a:r>
              <a:rPr b="0" lang="en-US" sz="1000" u="none">
                <a:solidFill>
                  <a:srgbClr val="07132B"/>
                </a:solidFill>
              </a:rPr>
              <a:t>EF will be right there to support us (locally, globally, pre-tour and on-tour) to help us through any situations that arise</a:t>
            </a:r>
            <a:endParaRPr/>
          </a:p>
          <a:p>
            <a:pPr indent="-171450" lvl="1" marL="628650" rtl="0" algn="l">
              <a:lnSpc>
                <a:spcPct val="100000"/>
              </a:lnSpc>
              <a:spcBef>
                <a:spcPts val="0"/>
              </a:spcBef>
              <a:spcAft>
                <a:spcPts val="0"/>
              </a:spcAft>
              <a:buClr>
                <a:srgbClr val="07132B"/>
              </a:buClr>
              <a:buSzPts val="1000"/>
              <a:buFont typeface="Arial"/>
              <a:buChar char="•"/>
            </a:pPr>
            <a:r>
              <a:rPr b="0" lang="en-US" sz="1000" u="none">
                <a:solidFill>
                  <a:srgbClr val="07132B"/>
                </a:solidFill>
              </a:rPr>
              <a:t>Bottom line: we are safer traveling with EF than we ever would be on our own.  </a:t>
            </a:r>
            <a:endParaRPr/>
          </a:p>
          <a:p>
            <a:pPr indent="0" lvl="0" marL="0" rtl="0" algn="l">
              <a:lnSpc>
                <a:spcPct val="100000"/>
              </a:lnSpc>
              <a:spcBef>
                <a:spcPts val="0"/>
              </a:spcBef>
              <a:spcAft>
                <a:spcPts val="0"/>
              </a:spcAft>
              <a:buSzPts val="1400"/>
              <a:buNone/>
            </a:pPr>
            <a:r>
              <a:t/>
            </a:r>
            <a:endParaRPr sz="1000">
              <a:solidFill>
                <a:srgbClr val="07132B"/>
              </a:solidFill>
            </a:endParaRPr>
          </a:p>
          <a:p>
            <a:pPr indent="0" lvl="0" marL="0" rtl="0" algn="l">
              <a:lnSpc>
                <a:spcPct val="100000"/>
              </a:lnSpc>
              <a:spcBef>
                <a:spcPts val="0"/>
              </a:spcBef>
              <a:spcAft>
                <a:spcPts val="0"/>
              </a:spcAft>
              <a:buSzPts val="1400"/>
              <a:buNone/>
            </a:pPr>
            <a:r>
              <a:rPr lang="en-US" sz="1000">
                <a:solidFill>
                  <a:srgbClr val="07132B"/>
                </a:solidFill>
              </a:rPr>
              <a:t>They have policies to protect our investment pre-tour (which will cover in a minute), but they also provide us with a lot on tour:</a:t>
            </a:r>
            <a:endParaRPr/>
          </a:p>
          <a:p>
            <a:pPr indent="0" lvl="0" marL="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rPr b="1" lang="en-US" sz="1000">
                <a:solidFill>
                  <a:srgbClr val="07132B"/>
                </a:solidFill>
              </a:rPr>
              <a:t>Local support and Insight</a:t>
            </a:r>
            <a:endParaRPr/>
          </a:p>
          <a:p>
            <a:pPr indent="0" lvl="0" marL="0" rtl="0" algn="l">
              <a:lnSpc>
                <a:spcPct val="100000"/>
              </a:lnSpc>
              <a:spcBef>
                <a:spcPts val="0"/>
              </a:spcBef>
              <a:spcAft>
                <a:spcPts val="0"/>
              </a:spcAft>
              <a:buSzPts val="1400"/>
              <a:buNone/>
            </a:pPr>
            <a:r>
              <a:rPr lang="en-US" sz="1000">
                <a:solidFill>
                  <a:srgbClr val="07132B"/>
                </a:solidFill>
              </a:rPr>
              <a:t>As you have already seen, EF is a global company! Because of this, EF has local knowledge to keep our groups safe no matter where we are in the world. </a:t>
            </a:r>
            <a:endParaRPr/>
          </a:p>
          <a:p>
            <a:pPr indent="0" lvl="0" marL="0" rtl="0" algn="l">
              <a:lnSpc>
                <a:spcPct val="100000"/>
              </a:lnSpc>
              <a:spcBef>
                <a:spcPts val="0"/>
              </a:spcBef>
              <a:spcAft>
                <a:spcPts val="0"/>
              </a:spcAft>
              <a:buSzPts val="1400"/>
              <a:buNone/>
            </a:pPr>
            <a:r>
              <a:t/>
            </a:r>
            <a:endParaRPr sz="1000">
              <a:solidFill>
                <a:srgbClr val="07132B"/>
              </a:solidFill>
            </a:endParaRPr>
          </a:p>
          <a:p>
            <a:pPr indent="0" lvl="0" marL="0" rtl="0" algn="l">
              <a:lnSpc>
                <a:spcPct val="100000"/>
              </a:lnSpc>
              <a:spcBef>
                <a:spcPts val="0"/>
              </a:spcBef>
              <a:spcAft>
                <a:spcPts val="0"/>
              </a:spcAft>
              <a:buSzPts val="1400"/>
              <a:buNone/>
            </a:pPr>
            <a:r>
              <a:rPr b="1" lang="en-US" sz="1000">
                <a:solidFill>
                  <a:srgbClr val="07132B"/>
                </a:solidFill>
              </a:rPr>
              <a:t>Safety &amp; Incident Response Team</a:t>
            </a:r>
            <a:endParaRPr/>
          </a:p>
          <a:p>
            <a:pPr indent="0" lvl="0" marL="0" rtl="0" algn="l">
              <a:lnSpc>
                <a:spcPct val="100000"/>
              </a:lnSpc>
              <a:spcBef>
                <a:spcPts val="0"/>
              </a:spcBef>
              <a:spcAft>
                <a:spcPts val="0"/>
              </a:spcAft>
              <a:buSzPts val="1400"/>
              <a:buNone/>
            </a:pPr>
            <a:r>
              <a:rPr lang="en-US" sz="1000">
                <a:solidFill>
                  <a:srgbClr val="07132B"/>
                </a:solidFill>
              </a:rPr>
              <a:t>• EF’s has a team of experts located around the world, their #1 priority is safety</a:t>
            </a:r>
            <a:endParaRPr/>
          </a:p>
          <a:p>
            <a:pPr indent="0" lvl="0" marL="0" rtl="0" algn="l">
              <a:lnSpc>
                <a:spcPct val="100000"/>
              </a:lnSpc>
              <a:spcBef>
                <a:spcPts val="0"/>
              </a:spcBef>
              <a:spcAft>
                <a:spcPts val="0"/>
              </a:spcAft>
              <a:buSzPts val="1400"/>
              <a:buNone/>
            </a:pPr>
            <a:r>
              <a:rPr lang="en-US" sz="1000">
                <a:solidFill>
                  <a:srgbClr val="07132B"/>
                </a:solidFill>
              </a:rPr>
              <a:t>• They are always ready to respond to ensure that a train strike or a sprained ankle won’t slow us down</a:t>
            </a:r>
            <a:endParaRPr/>
          </a:p>
          <a:p>
            <a:pPr indent="-171450" lvl="0" marL="171450" rtl="0" algn="l">
              <a:lnSpc>
                <a:spcPct val="100000"/>
              </a:lnSpc>
              <a:spcBef>
                <a:spcPts val="0"/>
              </a:spcBef>
              <a:spcAft>
                <a:spcPts val="0"/>
              </a:spcAft>
              <a:buClr>
                <a:srgbClr val="07132B"/>
              </a:buClr>
              <a:buSzPts val="1000"/>
              <a:buFont typeface="Arial"/>
              <a:buChar char="•"/>
            </a:pPr>
            <a:r>
              <a:rPr lang="en-US" sz="1000">
                <a:solidFill>
                  <a:srgbClr val="07132B"/>
                </a:solidFill>
              </a:rPr>
              <a:t>Their emergency support team is available 24/7, 365 days a year </a:t>
            </a:r>
            <a:endParaRPr/>
          </a:p>
          <a:p>
            <a:pPr indent="0" lvl="0" marL="0" rtl="0" algn="l">
              <a:lnSpc>
                <a:spcPct val="100000"/>
              </a:lnSpc>
              <a:spcBef>
                <a:spcPts val="0"/>
              </a:spcBef>
              <a:spcAft>
                <a:spcPts val="0"/>
              </a:spcAft>
              <a:buSzPts val="1400"/>
              <a:buNone/>
            </a:pPr>
            <a:r>
              <a:t/>
            </a:r>
            <a:endParaRPr sz="1000">
              <a:solidFill>
                <a:srgbClr val="07132B"/>
              </a:solidFill>
            </a:endParaRPr>
          </a:p>
          <a:p>
            <a:pPr indent="0" lvl="0" marL="0" rtl="0" algn="l">
              <a:lnSpc>
                <a:spcPct val="100000"/>
              </a:lnSpc>
              <a:spcBef>
                <a:spcPts val="0"/>
              </a:spcBef>
              <a:spcAft>
                <a:spcPts val="0"/>
              </a:spcAft>
              <a:buSzPts val="1400"/>
              <a:buNone/>
            </a:pPr>
            <a:r>
              <a:rPr b="1" lang="en-US" sz="1000">
                <a:solidFill>
                  <a:srgbClr val="07132B"/>
                </a:solidFill>
              </a:rPr>
              <a:t>Rigorous health standards</a:t>
            </a:r>
            <a:endParaRPr/>
          </a:p>
          <a:p>
            <a:pPr indent="-181240" lvl="0" marL="181240" rtl="0" algn="l">
              <a:lnSpc>
                <a:spcPct val="100000"/>
              </a:lnSpc>
              <a:spcBef>
                <a:spcPts val="0"/>
              </a:spcBef>
              <a:spcAft>
                <a:spcPts val="0"/>
              </a:spcAft>
              <a:buClr>
                <a:schemeClr val="dk1"/>
              </a:buClr>
              <a:buSzPts val="1000"/>
              <a:buFont typeface="Arial"/>
              <a:buChar char="•"/>
            </a:pPr>
            <a:r>
              <a:rPr lang="en-US" sz="1000"/>
              <a:t>EF has enhanced safety precautions and procedures that cover everything from cleanliness to adjusting tours as needed.</a:t>
            </a:r>
            <a:endParaRPr/>
          </a:p>
          <a:p>
            <a:pPr indent="0" lvl="0" marL="0" rtl="0" algn="l">
              <a:lnSpc>
                <a:spcPct val="100000"/>
              </a:lnSpc>
              <a:spcBef>
                <a:spcPts val="0"/>
              </a:spcBef>
              <a:spcAft>
                <a:spcPts val="0"/>
              </a:spcAft>
              <a:buSzPts val="1400"/>
              <a:buNone/>
            </a:pPr>
            <a:r>
              <a:t/>
            </a:r>
            <a:endParaRPr sz="1000">
              <a:solidFill>
                <a:srgbClr val="07132B"/>
              </a:solidFill>
            </a:endParaRPr>
          </a:p>
          <a:p>
            <a:pPr indent="0" lvl="0" marL="0" rtl="0" algn="l">
              <a:lnSpc>
                <a:spcPct val="100000"/>
              </a:lnSpc>
              <a:spcBef>
                <a:spcPts val="0"/>
              </a:spcBef>
              <a:spcAft>
                <a:spcPts val="0"/>
              </a:spcAft>
              <a:buSzPts val="1400"/>
              <a:buNone/>
            </a:pPr>
            <a:r>
              <a:rPr b="1" lang="en-US" sz="1000">
                <a:solidFill>
                  <a:srgbClr val="07132B"/>
                </a:solidFill>
              </a:rPr>
              <a:t>24/7 Tour Director and chaperone team support</a:t>
            </a:r>
            <a:endParaRPr/>
          </a:p>
          <a:p>
            <a:pPr indent="0" lvl="0" marL="0" rtl="0" algn="l">
              <a:lnSpc>
                <a:spcPct val="100000"/>
              </a:lnSpc>
              <a:spcBef>
                <a:spcPts val="0"/>
              </a:spcBef>
              <a:spcAft>
                <a:spcPts val="0"/>
              </a:spcAft>
              <a:buSzPts val="1400"/>
              <a:buNone/>
            </a:pPr>
            <a:r>
              <a:rPr lang="en-US" sz="1000">
                <a:solidFill>
                  <a:srgbClr val="07132B"/>
                </a:solidFill>
              </a:rPr>
              <a:t>• In traveling with EF, there is a support team, from our Tour Director to myself, to my chaperones</a:t>
            </a:r>
            <a:endParaRPr/>
          </a:p>
          <a:p>
            <a:pPr indent="0" lvl="0" marL="0" rtl="0" algn="l">
              <a:lnSpc>
                <a:spcPct val="100000"/>
              </a:lnSpc>
              <a:spcBef>
                <a:spcPts val="0"/>
              </a:spcBef>
              <a:spcAft>
                <a:spcPts val="0"/>
              </a:spcAft>
              <a:buSzPts val="1400"/>
              <a:buNone/>
            </a:pPr>
            <a:r>
              <a:t/>
            </a:r>
            <a:endParaRPr sz="1000">
              <a:solidFill>
                <a:srgbClr val="07132B"/>
              </a:solidFill>
            </a:endParaRPr>
          </a:p>
          <a:p>
            <a:pPr indent="0" lvl="0" marL="0" rtl="0" algn="l">
              <a:lnSpc>
                <a:spcPct val="100000"/>
              </a:lnSpc>
              <a:spcBef>
                <a:spcPts val="0"/>
              </a:spcBef>
              <a:spcAft>
                <a:spcPts val="0"/>
              </a:spcAft>
              <a:buSzPts val="1400"/>
              <a:buNone/>
            </a:pPr>
            <a:r>
              <a:t/>
            </a:r>
            <a:endParaRPr i="1" sz="1000"/>
          </a:p>
          <a:p>
            <a:pPr indent="0" lvl="0" marL="0" rtl="0" algn="l">
              <a:lnSpc>
                <a:spcPct val="100000"/>
              </a:lnSpc>
              <a:spcBef>
                <a:spcPts val="0"/>
              </a:spcBef>
              <a:spcAft>
                <a:spcPts val="0"/>
              </a:spcAft>
              <a:buSzPts val="1400"/>
              <a:buNone/>
            </a:pPr>
            <a:r>
              <a:t/>
            </a:r>
            <a:endParaRPr/>
          </a:p>
        </p:txBody>
      </p:sp>
      <p:sp>
        <p:nvSpPr>
          <p:cNvPr id="615" name="Google Shape;61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t>To take it to the next level there are three ways to continue personal and educational growth:</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b="1" lang="en-US" sz="1200"/>
              <a:t>Personal Learning Guide</a:t>
            </a:r>
            <a:endParaRPr/>
          </a:p>
          <a:p>
            <a:pPr indent="-171450" lvl="0" marL="171450" rtl="0" algn="l">
              <a:lnSpc>
                <a:spcPct val="100000"/>
              </a:lnSpc>
              <a:spcBef>
                <a:spcPts val="0"/>
              </a:spcBef>
              <a:spcAft>
                <a:spcPts val="0"/>
              </a:spcAft>
              <a:buClr>
                <a:schemeClr val="dk1"/>
              </a:buClr>
              <a:buSzPts val="1200"/>
              <a:buFont typeface="Arial"/>
              <a:buChar char="•"/>
            </a:pPr>
            <a:r>
              <a:rPr b="0" lang="en-US" sz="1200"/>
              <a:t>This guide helps students put a personal lens on their travel experience by having them view their trip through their own interests &amp; passions</a:t>
            </a:r>
            <a:endParaRPr/>
          </a:p>
          <a:p>
            <a:pPr indent="-171450" lvl="0" marL="171450" marR="0" rtl="0" algn="l">
              <a:lnSpc>
                <a:spcPct val="100000"/>
              </a:lnSpc>
              <a:spcBef>
                <a:spcPts val="0"/>
              </a:spcBef>
              <a:spcAft>
                <a:spcPts val="0"/>
              </a:spcAft>
              <a:buClr>
                <a:schemeClr val="dk1"/>
              </a:buClr>
              <a:buSzPts val="1200"/>
              <a:buFont typeface="Arial"/>
              <a:buChar char="•"/>
            </a:pPr>
            <a:r>
              <a:rPr lang="en-US" sz="1200"/>
              <a:t>By completing this option, students will receive 0.5 high school credits</a:t>
            </a:r>
            <a:endParaRPr/>
          </a:p>
          <a:p>
            <a:pPr indent="-171450" lvl="0" marL="171450" marR="0" rtl="0" algn="l">
              <a:lnSpc>
                <a:spcPct val="100000"/>
              </a:lnSpc>
              <a:spcBef>
                <a:spcPts val="0"/>
              </a:spcBef>
              <a:spcAft>
                <a:spcPts val="0"/>
              </a:spcAft>
              <a:buClr>
                <a:schemeClr val="dk1"/>
              </a:buClr>
              <a:buSzPts val="1200"/>
              <a:buFont typeface="Arial"/>
              <a:buChar char="•"/>
            </a:pPr>
            <a:r>
              <a:rPr lang="en-US" sz="1200"/>
              <a:t>This option is FREE: EF is accredited just like our school</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b="1" lang="en-US" sz="1200"/>
              <a:t>College Credit</a:t>
            </a:r>
            <a:endParaRPr/>
          </a:p>
          <a:p>
            <a:pPr indent="-171450" lvl="0" marL="171450" rtl="0" algn="l">
              <a:lnSpc>
                <a:spcPct val="100000"/>
              </a:lnSpc>
              <a:spcBef>
                <a:spcPts val="0"/>
              </a:spcBef>
              <a:spcAft>
                <a:spcPts val="0"/>
              </a:spcAft>
              <a:buClr>
                <a:schemeClr val="dk1"/>
              </a:buClr>
              <a:buSzPts val="1200"/>
              <a:buFont typeface="Arial"/>
              <a:buChar char="•"/>
            </a:pPr>
            <a:r>
              <a:rPr lang="en-US" sz="1200"/>
              <a:t>Students have the option of earning 3 college credits through a course from Southern New Hampshire University</a:t>
            </a:r>
            <a:endParaRPr/>
          </a:p>
          <a:p>
            <a:pPr indent="-171450" lvl="0" marL="171450" rtl="0" algn="l">
              <a:lnSpc>
                <a:spcPct val="100000"/>
              </a:lnSpc>
              <a:spcBef>
                <a:spcPts val="0"/>
              </a:spcBef>
              <a:spcAft>
                <a:spcPts val="0"/>
              </a:spcAft>
              <a:buClr>
                <a:schemeClr val="dk1"/>
              </a:buClr>
              <a:buSzPts val="1200"/>
              <a:buFont typeface="Arial"/>
              <a:buChar char="•"/>
            </a:pPr>
            <a:r>
              <a:rPr lang="en-US" sz="1200"/>
              <a:t>You can add this college class when you enroll for tour </a:t>
            </a:r>
            <a:endParaRPr/>
          </a:p>
          <a:p>
            <a:pPr indent="0" lvl="0" marL="0" rtl="0" algn="l">
              <a:lnSpc>
                <a:spcPct val="100000"/>
              </a:lnSpc>
              <a:spcBef>
                <a:spcPts val="0"/>
              </a:spcBef>
              <a:spcAft>
                <a:spcPts val="0"/>
              </a:spcAft>
              <a:buSzPts val="1400"/>
              <a:buNone/>
            </a:pPr>
            <a:r>
              <a:t/>
            </a:r>
            <a:endParaRPr b="1" sz="1200"/>
          </a:p>
          <a:p>
            <a:pPr indent="0" lvl="0" marL="0" rtl="0" algn="l">
              <a:lnSpc>
                <a:spcPct val="100000"/>
              </a:lnSpc>
              <a:spcBef>
                <a:spcPts val="0"/>
              </a:spcBef>
              <a:spcAft>
                <a:spcPts val="0"/>
              </a:spcAft>
              <a:buSzPts val="1400"/>
              <a:buNone/>
            </a:pPr>
            <a:r>
              <a:rPr b="1" lang="en-US" sz="1200"/>
              <a:t>College essay help</a:t>
            </a:r>
            <a:endParaRPr/>
          </a:p>
          <a:p>
            <a:pPr indent="-171450" lvl="0" marL="171450" rtl="0" algn="l">
              <a:lnSpc>
                <a:spcPct val="100000"/>
              </a:lnSpc>
              <a:spcBef>
                <a:spcPts val="0"/>
              </a:spcBef>
              <a:spcAft>
                <a:spcPts val="0"/>
              </a:spcAft>
              <a:buClr>
                <a:schemeClr val="dk1"/>
              </a:buClr>
              <a:buSzPts val="1200"/>
              <a:buFont typeface="Arial"/>
              <a:buChar char="•"/>
            </a:pPr>
            <a:r>
              <a:rPr lang="en-US" sz="1200"/>
              <a:t>This is designed to help students take their personal experiential learning experience on tour as inspiration for their personal college essay</a:t>
            </a:r>
            <a:endParaRPr/>
          </a:p>
          <a:p>
            <a:pPr indent="-95250" lvl="0" marL="171450" rtl="0" algn="l">
              <a:lnSpc>
                <a:spcPct val="100000"/>
              </a:lnSpc>
              <a:spcBef>
                <a:spcPts val="0"/>
              </a:spcBef>
              <a:spcAft>
                <a:spcPts val="0"/>
              </a:spcAft>
              <a:buClr>
                <a:schemeClr val="dk1"/>
              </a:buClr>
              <a:buSzPts val="1200"/>
              <a:buFont typeface="Arial"/>
              <a:buNone/>
            </a:pPr>
            <a:r>
              <a:t/>
            </a:r>
            <a:endParaRPr sz="1200"/>
          </a:p>
          <a:p>
            <a:pPr indent="0" lvl="0" marL="0" marR="0" rtl="0" algn="l">
              <a:lnSpc>
                <a:spcPct val="100000"/>
              </a:lnSpc>
              <a:spcBef>
                <a:spcPts val="0"/>
              </a:spcBef>
              <a:spcAft>
                <a:spcPts val="0"/>
              </a:spcAft>
              <a:buClr>
                <a:schemeClr val="dk1"/>
              </a:buClr>
              <a:buSzPts val="1200"/>
              <a:buFont typeface="Arial"/>
              <a:buNone/>
            </a:pPr>
            <a:r>
              <a:rPr b="1" lang="en-US" sz="1200"/>
              <a:t>***Registration for both high school and college credit options needs to happen prior to tour. This can be right when you enroll, or after you enroll**</a:t>
            </a:r>
            <a:endParaRPr/>
          </a:p>
          <a:p>
            <a:pPr indent="0" lvl="0" marL="0" rtl="0" algn="l">
              <a:lnSpc>
                <a:spcPct val="100000"/>
              </a:lnSpc>
              <a:spcBef>
                <a:spcPts val="0"/>
              </a:spcBef>
              <a:spcAft>
                <a:spcPts val="0"/>
              </a:spcAft>
              <a:buClr>
                <a:schemeClr val="dk1"/>
              </a:buClr>
              <a:buSzPts val="1200"/>
              <a:buFont typeface="Arial"/>
              <a:buNone/>
            </a:pPr>
            <a:r>
              <a:t/>
            </a:r>
            <a:endParaRPr sz="1200"/>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t/>
            </a:r>
            <a:endParaRPr sz="1200"/>
          </a:p>
        </p:txBody>
      </p:sp>
      <p:sp>
        <p:nvSpPr>
          <p:cNvPr id="630" name="Google Shape;63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EF is offering a few things to help us protect our investment, to give us the confidence to book our travel experience now, while monthly payments are so affordable.  Here are some of the ways that EF is protecting our investment: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Peace of Mind</a:t>
            </a:r>
            <a:endParaRPr/>
          </a:p>
          <a:p>
            <a:pPr indent="-181240" lvl="0" marL="181240" rtl="0" algn="l">
              <a:lnSpc>
                <a:spcPct val="100000"/>
              </a:lnSpc>
              <a:spcBef>
                <a:spcPts val="0"/>
              </a:spcBef>
              <a:spcAft>
                <a:spcPts val="0"/>
              </a:spcAft>
              <a:buClr>
                <a:schemeClr val="dk1"/>
              </a:buClr>
              <a:buSzPts val="1200"/>
              <a:buFont typeface="Arial"/>
              <a:buChar char="•"/>
            </a:pPr>
            <a:r>
              <a:rPr lang="en-US"/>
              <a:t>EF’s Peace of Mind Program gives our group the flexibility to modify our tour or dates if we’re uncomfortable traveling as we get closer to departure.</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b="1" lang="en-US"/>
              <a:t>Global Travel Protection*</a:t>
            </a:r>
            <a:endParaRPr/>
          </a:p>
          <a:p>
            <a:pPr indent="-181240" lvl="0" marL="181240" rtl="0" algn="l">
              <a:lnSpc>
                <a:spcPct val="100000"/>
              </a:lnSpc>
              <a:spcBef>
                <a:spcPts val="0"/>
              </a:spcBef>
              <a:spcAft>
                <a:spcPts val="0"/>
              </a:spcAft>
              <a:buClr>
                <a:schemeClr val="dk1"/>
              </a:buClr>
              <a:buSzPts val="1200"/>
              <a:buFont typeface="Arial"/>
              <a:buChar char="•"/>
            </a:pPr>
            <a:r>
              <a:rPr lang="en-US"/>
              <a:t>Custom-designed travel protection unique to EF, provides both pre-tour and on-tour benefits.  </a:t>
            </a:r>
            <a:endParaRPr/>
          </a:p>
          <a:p>
            <a:pPr indent="-181240" lvl="1" marL="638440" rtl="0" algn="l">
              <a:lnSpc>
                <a:spcPct val="100000"/>
              </a:lnSpc>
              <a:spcBef>
                <a:spcPts val="0"/>
              </a:spcBef>
              <a:spcAft>
                <a:spcPts val="0"/>
              </a:spcAft>
              <a:buClr>
                <a:schemeClr val="dk1"/>
              </a:buClr>
              <a:buSzPts val="1200"/>
              <a:buFont typeface="Arial"/>
              <a:buChar char="•"/>
            </a:pPr>
            <a:r>
              <a:rPr b="1" lang="en-US"/>
              <a:t>Global Travel Protection Plus </a:t>
            </a:r>
            <a:r>
              <a:rPr lang="en-US"/>
              <a:t>is available to you the day you enroll as well </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b="1" lang="en-US"/>
              <a:t>Risk-Free Enrollment</a:t>
            </a:r>
            <a:endParaRPr/>
          </a:p>
          <a:p>
            <a:pPr indent="-171450" lvl="0" marL="171450" marR="0" rtl="0" algn="l">
              <a:lnSpc>
                <a:spcPct val="100000"/>
              </a:lnSpc>
              <a:spcBef>
                <a:spcPts val="0"/>
              </a:spcBef>
              <a:spcAft>
                <a:spcPts val="0"/>
              </a:spcAft>
              <a:buClr>
                <a:srgbClr val="000000"/>
              </a:buClr>
              <a:buSzPts val="1200"/>
              <a:buFont typeface="Arial"/>
              <a:buChar char="•"/>
            </a:pPr>
            <a:r>
              <a:rPr b="0" i="0" lang="en-US">
                <a:solidFill>
                  <a:srgbClr val="000000"/>
                </a:solidFill>
                <a:latin typeface="Arial"/>
                <a:ea typeface="Arial"/>
                <a:cs typeface="Arial"/>
                <a:sym typeface="Arial"/>
              </a:rPr>
              <a:t>If travelers enroll by [</a:t>
            </a:r>
            <a:r>
              <a:rPr b="0" i="0" lang="en-US">
                <a:solidFill>
                  <a:srgbClr val="000000"/>
                </a:solidFill>
                <a:highlight>
                  <a:srgbClr val="FFFF00"/>
                </a:highlight>
                <a:latin typeface="Arial"/>
                <a:ea typeface="Arial"/>
                <a:cs typeface="Arial"/>
                <a:sym typeface="Arial"/>
              </a:rPr>
              <a:t>X Date] they will qualify for EF’s risk-free enrollment period</a:t>
            </a:r>
            <a:endParaRPr b="0">
              <a:highlight>
                <a:srgbClr val="FFFF00"/>
              </a:highlight>
            </a:endParaRPr>
          </a:p>
          <a:p>
            <a:pPr indent="0" lvl="0" marL="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I hope these programs help give you all comfort and confidence to enroll on this experience now. If you want more information on ANY of these programs, I'll be sending out all the details after this session.</a:t>
            </a:r>
            <a:endParaRPr/>
          </a:p>
          <a:p>
            <a:pPr indent="0" lvl="0" marL="0" rtl="0" algn="l">
              <a:lnSpc>
                <a:spcPct val="100000"/>
              </a:lnSpc>
              <a:spcBef>
                <a:spcPts val="0"/>
              </a:spcBef>
              <a:spcAft>
                <a:spcPts val="0"/>
              </a:spcAft>
              <a:buClr>
                <a:schemeClr val="dk1"/>
              </a:buClr>
              <a:buSzPts val="1200"/>
              <a:buFont typeface="Arial"/>
              <a:buNone/>
            </a:pPr>
            <a:r>
              <a:t/>
            </a:r>
            <a:endParaRPr/>
          </a:p>
        </p:txBody>
      </p:sp>
      <p:sp>
        <p:nvSpPr>
          <p:cNvPr id="646" name="Google Shape;64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1" name="Google Shape;65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u="none"/>
              <a:t>EF offers a few additional opportunities to help fund our travel as well.</a:t>
            </a:r>
            <a:endParaRPr/>
          </a:p>
          <a:p>
            <a:pPr indent="0" lvl="0" marL="0" rtl="0" algn="l">
              <a:lnSpc>
                <a:spcPct val="100000"/>
              </a:lnSpc>
              <a:spcBef>
                <a:spcPts val="0"/>
              </a:spcBef>
              <a:spcAft>
                <a:spcPts val="0"/>
              </a:spcAft>
              <a:buSzPts val="1400"/>
              <a:buNone/>
            </a:pPr>
            <a:r>
              <a:t/>
            </a:r>
            <a:endParaRPr b="1" u="sng"/>
          </a:p>
          <a:p>
            <a:pPr indent="0" lvl="0" marL="0" rtl="0" algn="l">
              <a:lnSpc>
                <a:spcPct val="100000"/>
              </a:lnSpc>
              <a:spcBef>
                <a:spcPts val="0"/>
              </a:spcBef>
              <a:spcAft>
                <a:spcPts val="0"/>
              </a:spcAft>
              <a:buSzPts val="1400"/>
              <a:buNone/>
            </a:pPr>
            <a:r>
              <a:rPr b="1" i="0" lang="en-US"/>
              <a:t>Global Citizen Scholarship</a:t>
            </a:r>
            <a:endParaRPr/>
          </a:p>
          <a:p>
            <a:pPr indent="-181240" lvl="0" marL="181240" rtl="0" algn="l">
              <a:lnSpc>
                <a:spcPct val="100000"/>
              </a:lnSpc>
              <a:spcBef>
                <a:spcPts val="0"/>
              </a:spcBef>
              <a:spcAft>
                <a:spcPts val="0"/>
              </a:spcAft>
              <a:buClr>
                <a:schemeClr val="dk1"/>
              </a:buClr>
              <a:buSzPts val="1200"/>
              <a:buFont typeface="Arial"/>
              <a:buChar char="•"/>
            </a:pPr>
            <a:r>
              <a:rPr lang="en-US">
                <a:solidFill>
                  <a:schemeClr val="dk1"/>
                </a:solidFill>
              </a:rPr>
              <a:t>$1,000 needs &amp; merit-based scholarship</a:t>
            </a:r>
            <a:endParaRPr/>
          </a:p>
          <a:p>
            <a:pPr indent="-181240" lvl="0" marL="181240" rtl="0" algn="l">
              <a:lnSpc>
                <a:spcPct val="100000"/>
              </a:lnSpc>
              <a:spcBef>
                <a:spcPts val="0"/>
              </a:spcBef>
              <a:spcAft>
                <a:spcPts val="0"/>
              </a:spcAft>
              <a:buClr>
                <a:schemeClr val="dk1"/>
              </a:buClr>
              <a:buSzPts val="1200"/>
              <a:buFont typeface="Arial"/>
              <a:buChar char="•"/>
            </a:pPr>
            <a:r>
              <a:rPr lang="en-US">
                <a:solidFill>
                  <a:schemeClr val="dk1"/>
                </a:solidFill>
              </a:rPr>
              <a:t>To be eligible, complete application and submit a 2-3 minute video on </a:t>
            </a:r>
            <a:r>
              <a:rPr i="1" lang="en-US">
                <a:solidFill>
                  <a:schemeClr val="dk1"/>
                </a:solidFill>
              </a:rPr>
              <a:t>how will this tour change the way you think, feel, or act about the world?</a:t>
            </a:r>
            <a:endParaRPr/>
          </a:p>
          <a:p>
            <a:pPr indent="-181240" lvl="0" marL="181240" rtl="0" algn="l">
              <a:lnSpc>
                <a:spcPct val="100000"/>
              </a:lnSpc>
              <a:spcBef>
                <a:spcPts val="0"/>
              </a:spcBef>
              <a:spcAft>
                <a:spcPts val="0"/>
              </a:spcAft>
              <a:buClr>
                <a:srgbClr val="000000"/>
              </a:buClr>
              <a:buSzPts val="1200"/>
              <a:buFont typeface="Arial"/>
              <a:buChar char="•"/>
            </a:pPr>
            <a:r>
              <a:rPr b="0" i="0" lang="en-US">
                <a:solidFill>
                  <a:srgbClr val="000000"/>
                </a:solidFill>
                <a:latin typeface="Arial"/>
                <a:ea typeface="Arial"/>
                <a:cs typeface="Arial"/>
                <a:sym typeface="Arial"/>
              </a:rPr>
              <a:t>All students traveling before are eligible to apply for the Global Citizen Scholarship. Find out more specific information online at </a:t>
            </a:r>
            <a:r>
              <a:rPr b="0" i="1" lang="en-US" u="sng">
                <a:solidFill>
                  <a:srgbClr val="000000"/>
                </a:solidFill>
                <a:latin typeface="Arial"/>
                <a:ea typeface="Arial"/>
                <a:cs typeface="Arial"/>
                <a:sym typeface="Arial"/>
              </a:rPr>
              <a:t>eftours.com/global-citizen</a:t>
            </a:r>
            <a:endParaRPr>
              <a:solidFill>
                <a:schemeClr val="dk1"/>
              </a:solidFill>
            </a:endParaRPr>
          </a:p>
          <a:p>
            <a:pPr indent="0" lvl="0" marL="0" rtl="0" algn="l">
              <a:lnSpc>
                <a:spcPct val="100000"/>
              </a:lnSpc>
              <a:spcBef>
                <a:spcPts val="0"/>
              </a:spcBef>
              <a:spcAft>
                <a:spcPts val="0"/>
              </a:spcAft>
              <a:buSzPts val="1400"/>
              <a:buNone/>
            </a:pPr>
            <a:r>
              <a:t/>
            </a:r>
            <a:endParaRPr b="1" i="0"/>
          </a:p>
          <a:p>
            <a:pPr indent="0" lvl="0" marL="0" rtl="0" algn="l">
              <a:lnSpc>
                <a:spcPct val="100000"/>
              </a:lnSpc>
              <a:spcBef>
                <a:spcPts val="0"/>
              </a:spcBef>
              <a:spcAft>
                <a:spcPts val="0"/>
              </a:spcAft>
              <a:buSzPts val="1400"/>
              <a:buNone/>
            </a:pPr>
            <a:r>
              <a:rPr b="1" i="0" lang="en-US"/>
              <a:t>Personal Tour Fundraising Page</a:t>
            </a:r>
            <a:endParaRPr/>
          </a:p>
          <a:p>
            <a:pPr indent="-181240" lvl="0" marL="181240" rtl="0" algn="l">
              <a:lnSpc>
                <a:spcPct val="100000"/>
              </a:lnSpc>
              <a:spcBef>
                <a:spcPts val="0"/>
              </a:spcBef>
              <a:spcAft>
                <a:spcPts val="0"/>
              </a:spcAft>
              <a:buClr>
                <a:schemeClr val="dk1"/>
              </a:buClr>
              <a:buSzPts val="1200"/>
              <a:buFont typeface="Arial"/>
              <a:buChar char="•"/>
            </a:pPr>
            <a:r>
              <a:rPr b="0" i="0" lang="en-US"/>
              <a:t>Once you enroll, you can send out your personal tour Fundraising URL from your traveler page.</a:t>
            </a:r>
            <a:endParaRPr/>
          </a:p>
          <a:p>
            <a:pPr indent="-181240" lvl="0" marL="181240" rtl="0" algn="l">
              <a:lnSpc>
                <a:spcPct val="100000"/>
              </a:lnSpc>
              <a:spcBef>
                <a:spcPts val="0"/>
              </a:spcBef>
              <a:spcAft>
                <a:spcPts val="0"/>
              </a:spcAft>
              <a:buClr>
                <a:schemeClr val="dk1"/>
              </a:buClr>
              <a:buSzPts val="1200"/>
              <a:buFont typeface="Arial"/>
              <a:buChar char="•"/>
            </a:pPr>
            <a:r>
              <a:rPr b="0" i="0" lang="en-US"/>
              <a:t>This page works just like a “Go Fund Me page” but better because you see 100% of the contributions applied to your tour balance</a:t>
            </a:r>
            <a:endParaRPr/>
          </a:p>
          <a:p>
            <a:pPr indent="-181240" lvl="0" marL="181240" rtl="0" algn="l">
              <a:lnSpc>
                <a:spcPct val="100000"/>
              </a:lnSpc>
              <a:spcBef>
                <a:spcPts val="0"/>
              </a:spcBef>
              <a:spcAft>
                <a:spcPts val="0"/>
              </a:spcAft>
              <a:buClr>
                <a:schemeClr val="dk1"/>
              </a:buClr>
              <a:buSzPts val="1200"/>
              <a:buFont typeface="Arial"/>
              <a:buChar char="•"/>
            </a:pPr>
            <a:r>
              <a:rPr b="0" i="0" lang="en-US"/>
              <a:t>Great for holiday/birthday gifts, payment for baby sitting/mowing lawns, or just sending to friends/family who want to help you see the world!</a:t>
            </a:r>
            <a:endParaRPr/>
          </a:p>
          <a:p>
            <a:pPr indent="0" lvl="0" marL="0" rtl="0" algn="l">
              <a:lnSpc>
                <a:spcPct val="100000"/>
              </a:lnSpc>
              <a:spcBef>
                <a:spcPts val="0"/>
              </a:spcBef>
              <a:spcAft>
                <a:spcPts val="0"/>
              </a:spcAft>
              <a:buSzPts val="1400"/>
              <a:buNone/>
            </a:pPr>
            <a:r>
              <a:t/>
            </a:r>
            <a:endParaRPr/>
          </a:p>
        </p:txBody>
      </p:sp>
      <p:sp>
        <p:nvSpPr>
          <p:cNvPr id="652" name="Google Shape;65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5" name="Google Shape;66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Like I said, we get SO much more by traveling with EF beyond our itinerary and logistics, we have options for payments and protection, amazing safety and support, and personalized learning opportunities for everyone</a:t>
            </a:r>
            <a:endParaRPr/>
          </a:p>
          <a:p>
            <a:pPr indent="0" lvl="0" marL="0" rtl="0" algn="l">
              <a:lnSpc>
                <a:spcPct val="100000"/>
              </a:lnSpc>
              <a:spcBef>
                <a:spcPts val="0"/>
              </a:spcBef>
              <a:spcAft>
                <a:spcPts val="0"/>
              </a:spcAft>
              <a:buSzPts val="1400"/>
              <a:buNone/>
            </a:pPr>
            <a:r>
              <a:t/>
            </a:r>
            <a:endParaRPr/>
          </a:p>
        </p:txBody>
      </p:sp>
      <p:sp>
        <p:nvSpPr>
          <p:cNvPr id="666" name="Google Shape;66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3" name="Google Shape;703;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u="none"/>
              <a:t>And finally, here is why we’re planning so far in advance.  EF offers a variety of ways to pay for this experience.  The easiest and most common ways to pay are the bi-weekly and monthly payment options, which allow you to budget for your tour just like any monthly expense.</a:t>
            </a:r>
            <a:endParaRPr/>
          </a:p>
          <a:p>
            <a:pPr indent="0" lvl="0" marL="0" rtl="0" algn="l">
              <a:lnSpc>
                <a:spcPct val="100000"/>
              </a:lnSpc>
              <a:spcBef>
                <a:spcPts val="0"/>
              </a:spcBef>
              <a:spcAft>
                <a:spcPts val="0"/>
              </a:spcAft>
              <a:buSzPts val="1400"/>
              <a:buNone/>
            </a:pPr>
            <a:r>
              <a:t/>
            </a:r>
            <a:endParaRPr b="1" i="0" u="sng"/>
          </a:p>
          <a:p>
            <a:pPr indent="0" lvl="0" marL="0" rtl="0" algn="l">
              <a:lnSpc>
                <a:spcPct val="100000"/>
              </a:lnSpc>
              <a:spcBef>
                <a:spcPts val="0"/>
              </a:spcBef>
              <a:spcAft>
                <a:spcPts val="0"/>
              </a:spcAft>
              <a:buSzPts val="1400"/>
              <a:buNone/>
            </a:pPr>
            <a:r>
              <a:rPr b="1" i="0" lang="en-US" u="none"/>
              <a:t>Bi weekly</a:t>
            </a:r>
            <a:endParaRPr/>
          </a:p>
          <a:p>
            <a:pPr indent="0" lvl="0" marL="0" rtl="0" algn="l">
              <a:lnSpc>
                <a:spcPct val="100000"/>
              </a:lnSpc>
              <a:spcBef>
                <a:spcPts val="0"/>
              </a:spcBef>
              <a:spcAft>
                <a:spcPts val="0"/>
              </a:spcAft>
              <a:buSzPts val="1400"/>
              <a:buNone/>
            </a:pPr>
            <a:r>
              <a:rPr b="0" i="0" lang="en-US" u="none"/>
              <a:t>Bi-weekly payments are (X dollars) after the initial $95 dollar fee</a:t>
            </a:r>
            <a:endParaRPr/>
          </a:p>
          <a:p>
            <a:pPr indent="0" lvl="0" marL="0" rtl="0" algn="l">
              <a:lnSpc>
                <a:spcPct val="100000"/>
              </a:lnSpc>
              <a:spcBef>
                <a:spcPts val="0"/>
              </a:spcBef>
              <a:spcAft>
                <a:spcPts val="0"/>
              </a:spcAft>
              <a:buSzPts val="1400"/>
              <a:buNone/>
            </a:pPr>
            <a:r>
              <a:t/>
            </a:r>
            <a:endParaRPr b="0" i="0" u="none"/>
          </a:p>
          <a:p>
            <a:pPr indent="0" lvl="0" marL="0" rtl="0" algn="l">
              <a:lnSpc>
                <a:spcPct val="100000"/>
              </a:lnSpc>
              <a:spcBef>
                <a:spcPts val="0"/>
              </a:spcBef>
              <a:spcAft>
                <a:spcPts val="0"/>
              </a:spcAft>
              <a:buSzPts val="1400"/>
              <a:buNone/>
            </a:pPr>
            <a:r>
              <a:rPr b="1" i="0" lang="en-US" u="none"/>
              <a:t>Monthly</a:t>
            </a:r>
            <a:endParaRPr/>
          </a:p>
          <a:p>
            <a:pPr indent="0" lvl="0" marL="0" marR="0" rtl="0" algn="l">
              <a:lnSpc>
                <a:spcPct val="100000"/>
              </a:lnSpc>
              <a:spcBef>
                <a:spcPts val="0"/>
              </a:spcBef>
              <a:spcAft>
                <a:spcPts val="0"/>
              </a:spcAft>
              <a:buClr>
                <a:schemeClr val="dk1"/>
              </a:buClr>
              <a:buSzPts val="1200"/>
              <a:buFont typeface="Calibri"/>
              <a:buNone/>
            </a:pPr>
            <a:r>
              <a:rPr b="0" i="0" lang="en-US" u="none"/>
              <a:t>The most popular way to pay with EF is on a monthly basis, and if you enroll by our deadline, the monthly payments are (X dollars) a month.  </a:t>
            </a:r>
            <a:endParaRPr/>
          </a:p>
          <a:p>
            <a:pPr indent="0" lvl="0" marL="0" marR="0" rtl="0" algn="l">
              <a:lnSpc>
                <a:spcPct val="100000"/>
              </a:lnSpc>
              <a:spcBef>
                <a:spcPts val="0"/>
              </a:spcBef>
              <a:spcAft>
                <a:spcPts val="0"/>
              </a:spcAft>
              <a:buClr>
                <a:schemeClr val="dk1"/>
              </a:buClr>
              <a:buSzPts val="1200"/>
              <a:buFont typeface="Calibri"/>
              <a:buNone/>
            </a:pPr>
            <a:r>
              <a:t/>
            </a:r>
            <a:endParaRPr b="1" i="0" u="none"/>
          </a:p>
          <a:p>
            <a:pPr indent="0" lvl="0" marL="0" rtl="0" algn="l">
              <a:lnSpc>
                <a:spcPct val="100000"/>
              </a:lnSpc>
              <a:spcBef>
                <a:spcPts val="0"/>
              </a:spcBef>
              <a:spcAft>
                <a:spcPts val="0"/>
              </a:spcAft>
              <a:buSzPts val="1400"/>
              <a:buNone/>
            </a:pPr>
            <a:r>
              <a:rPr b="1" i="0" lang="en-US" u="none"/>
              <a:t>Pay in full</a:t>
            </a:r>
            <a:endParaRPr/>
          </a:p>
          <a:p>
            <a:pPr indent="0" lvl="0" marL="0" rtl="0" algn="l">
              <a:lnSpc>
                <a:spcPct val="100000"/>
              </a:lnSpc>
              <a:spcBef>
                <a:spcPts val="0"/>
              </a:spcBef>
              <a:spcAft>
                <a:spcPts val="0"/>
              </a:spcAft>
              <a:buSzPts val="1400"/>
              <a:buNone/>
            </a:pPr>
            <a:r>
              <a:rPr b="0" i="0" lang="en-US" u="none"/>
              <a:t>For those who want to pay in full you can do that too</a:t>
            </a:r>
            <a:endParaRPr/>
          </a:p>
          <a:p>
            <a:pPr indent="0" lvl="0" marL="0" rtl="0" algn="l">
              <a:lnSpc>
                <a:spcPct val="100000"/>
              </a:lnSpc>
              <a:spcBef>
                <a:spcPts val="0"/>
              </a:spcBef>
              <a:spcAft>
                <a:spcPts val="0"/>
              </a:spcAft>
              <a:buSzPts val="1400"/>
              <a:buNone/>
            </a:pPr>
            <a:r>
              <a:t/>
            </a:r>
            <a:endParaRPr b="0" i="0" u="none"/>
          </a:p>
          <a:p>
            <a:pPr indent="0" lvl="0" marL="0" marR="0" rtl="0" algn="l">
              <a:lnSpc>
                <a:spcPct val="100000"/>
              </a:lnSpc>
              <a:spcBef>
                <a:spcPts val="0"/>
              </a:spcBef>
              <a:spcAft>
                <a:spcPts val="0"/>
              </a:spcAft>
              <a:buClr>
                <a:schemeClr val="dk1"/>
              </a:buClr>
              <a:buSzPts val="1200"/>
              <a:buFont typeface="Arial"/>
              <a:buNone/>
            </a:pPr>
            <a:r>
              <a:rPr b="1" lang="en-US"/>
              <a:t>Adults can travel too</a:t>
            </a:r>
            <a:endParaRPr/>
          </a:p>
          <a:p>
            <a:pPr indent="0" lvl="0" marL="0" rtl="0" algn="l">
              <a:lnSpc>
                <a:spcPct val="100000"/>
              </a:lnSpc>
              <a:spcBef>
                <a:spcPts val="0"/>
              </a:spcBef>
              <a:spcAft>
                <a:spcPts val="0"/>
              </a:spcAft>
              <a:buClr>
                <a:schemeClr val="dk1"/>
              </a:buClr>
              <a:buSzPts val="1200"/>
              <a:buFont typeface="Arial"/>
              <a:buNone/>
            </a:pPr>
            <a:r>
              <a:rPr lang="en-US"/>
              <a:t>Same easy options. The price is a bit different because of rooming.</a:t>
            </a:r>
            <a:endParaRPr b="0" i="0" u="none"/>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b="1" lang="en-US"/>
              <a:t>Discount</a:t>
            </a:r>
            <a:endParaRPr/>
          </a:p>
          <a:p>
            <a:pPr indent="0" lvl="0" marL="0" marR="0" rtl="0" algn="l">
              <a:lnSpc>
                <a:spcPct val="100000"/>
              </a:lnSpc>
              <a:spcBef>
                <a:spcPts val="0"/>
              </a:spcBef>
              <a:spcAft>
                <a:spcPts val="0"/>
              </a:spcAft>
              <a:buClr>
                <a:schemeClr val="dk1"/>
              </a:buClr>
              <a:buSzPts val="1800"/>
              <a:buFont typeface="Arial"/>
              <a:buNone/>
            </a:pPr>
            <a:r>
              <a:rPr lang="en-US" sz="1800">
                <a:latin typeface="Calibri"/>
                <a:ea typeface="Calibri"/>
                <a:cs typeface="Calibri"/>
                <a:sym typeface="Calibri"/>
              </a:rPr>
              <a:t>And another reason I’m planning right now, is that if you enroll by my deadline – you will get a discount off this price.</a:t>
            </a:r>
            <a:endParaRPr/>
          </a:p>
          <a:p>
            <a:pPr indent="0" lvl="0" marL="0" rtl="0" algn="l">
              <a:lnSpc>
                <a:spcPct val="100000"/>
              </a:lnSpc>
              <a:spcBef>
                <a:spcPts val="0"/>
              </a:spcBef>
              <a:spcAft>
                <a:spcPts val="0"/>
              </a:spcAft>
              <a:buSzPts val="1400"/>
              <a:buNone/>
            </a:pPr>
            <a:r>
              <a:t/>
            </a:r>
            <a:endParaRPr b="1" i="0" u="none"/>
          </a:p>
          <a:p>
            <a:pPr indent="0" lvl="0" marL="0" rtl="0" algn="l">
              <a:lnSpc>
                <a:spcPct val="100000"/>
              </a:lnSpc>
              <a:spcBef>
                <a:spcPts val="0"/>
              </a:spcBef>
              <a:spcAft>
                <a:spcPts val="0"/>
              </a:spcAft>
              <a:buSzPts val="1400"/>
              <a:buNone/>
            </a:pPr>
            <a:r>
              <a:rPr b="1" i="0" lang="en-US" u="none"/>
              <a:t>Manual Payment Plan</a:t>
            </a:r>
            <a:endParaRPr/>
          </a:p>
          <a:p>
            <a:pPr indent="0" lvl="0" marL="0" rtl="0" algn="l">
              <a:lnSpc>
                <a:spcPct val="100000"/>
              </a:lnSpc>
              <a:spcBef>
                <a:spcPts val="0"/>
              </a:spcBef>
              <a:spcAft>
                <a:spcPts val="0"/>
              </a:spcAft>
              <a:buSzPts val="1400"/>
              <a:buNone/>
            </a:pPr>
            <a:r>
              <a:rPr lang="en-US"/>
              <a:t>If you need more options, you can also select EF’s manual payment plan which follows a set invoicing schedule.  Just give EF’s Traveler Support team a call and they can help.  This plan does require some additional fees paid upfront – a $50 fee to enroll in this plan -  in addition to the $95 fee. This plan is not valid for EF’s Risk-free enrollment period.</a:t>
            </a:r>
            <a:endParaRPr/>
          </a:p>
          <a:p>
            <a:pPr indent="0" lvl="0" marL="0" rtl="0" algn="l">
              <a:lnSpc>
                <a:spcPct val="100000"/>
              </a:lnSpc>
              <a:spcBef>
                <a:spcPts val="0"/>
              </a:spcBef>
              <a:spcAft>
                <a:spcPts val="0"/>
              </a:spcAft>
              <a:buClr>
                <a:schemeClr val="dk1"/>
              </a:buClr>
              <a:buSzPts val="1200"/>
              <a:buFont typeface="Arial"/>
              <a:buNone/>
            </a:pPr>
            <a:r>
              <a:t/>
            </a:r>
            <a:endParaRPr/>
          </a:p>
        </p:txBody>
      </p:sp>
      <p:sp>
        <p:nvSpPr>
          <p:cNvPr id="704" name="Google Shape;704;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2c654ce003a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9" name="Google Shape;709;g2c654ce003a_0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t>I can’t wait to experience this trip with all of you. At this point, enrollment is officially open!   </a:t>
            </a:r>
            <a:endParaRPr/>
          </a:p>
          <a:p>
            <a:pPr indent="-285750" lvl="1" marL="742950" rtl="0" algn="l">
              <a:lnSpc>
                <a:spcPct val="100000"/>
              </a:lnSpc>
              <a:spcBef>
                <a:spcPts val="0"/>
              </a:spcBef>
              <a:spcAft>
                <a:spcPts val="0"/>
              </a:spcAft>
              <a:buClr>
                <a:schemeClr val="dk1"/>
              </a:buClr>
              <a:buSzPts val="1200"/>
              <a:buFont typeface="Arial"/>
              <a:buChar char="•"/>
            </a:pPr>
            <a:r>
              <a:rPr b="0" lang="en-US" sz="1200"/>
              <a:t>There are so many people interested in this experience</a:t>
            </a:r>
            <a:endParaRPr/>
          </a:p>
          <a:p>
            <a:pPr indent="-285750" lvl="1" marL="742950" rtl="0" algn="l">
              <a:lnSpc>
                <a:spcPct val="100000"/>
              </a:lnSpc>
              <a:spcBef>
                <a:spcPts val="0"/>
              </a:spcBef>
              <a:spcAft>
                <a:spcPts val="0"/>
              </a:spcAft>
              <a:buClr>
                <a:schemeClr val="dk1"/>
              </a:buClr>
              <a:buSzPts val="1200"/>
              <a:buFont typeface="Arial"/>
              <a:buChar char="•"/>
            </a:pPr>
            <a:r>
              <a:rPr b="0" lang="en-US" sz="1200"/>
              <a:t>I anticipate that this trip will be very busy</a:t>
            </a:r>
            <a:endParaRPr/>
          </a:p>
          <a:p>
            <a:pPr indent="-285750" lvl="1" marL="742950" rtl="0" algn="l">
              <a:lnSpc>
                <a:spcPct val="100000"/>
              </a:lnSpc>
              <a:spcBef>
                <a:spcPts val="0"/>
              </a:spcBef>
              <a:spcAft>
                <a:spcPts val="0"/>
              </a:spcAft>
              <a:buClr>
                <a:schemeClr val="dk1"/>
              </a:buClr>
              <a:buSzPts val="1200"/>
              <a:buFont typeface="Arial"/>
              <a:buChar char="•"/>
            </a:pPr>
            <a:r>
              <a:rPr b="0" lang="en-US" sz="1200"/>
              <a:t>Please keep that in mind, if this is something you are interested in doing, I would do it right away</a:t>
            </a:r>
            <a:endParaRPr b="0" sz="1200"/>
          </a:p>
          <a:p>
            <a:pPr indent="-285750" lvl="2" marL="1200150" rtl="0" algn="l">
              <a:lnSpc>
                <a:spcPct val="100000"/>
              </a:lnSpc>
              <a:spcBef>
                <a:spcPts val="0"/>
              </a:spcBef>
              <a:spcAft>
                <a:spcPts val="0"/>
              </a:spcAft>
              <a:buClr>
                <a:schemeClr val="dk1"/>
              </a:buClr>
              <a:buSzPts val="1200"/>
              <a:buFont typeface="Arial"/>
              <a:buChar char="•"/>
            </a:pPr>
            <a:r>
              <a:rPr b="0" lang="en-US" sz="1200"/>
              <a:t>So you can grab one of those spots before they’re gone</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b="1" lang="en-US" sz="1200"/>
              <a:t>Guaranteed Spots available</a:t>
            </a:r>
            <a:endParaRPr/>
          </a:p>
          <a:p>
            <a:pPr indent="0" lvl="0" marL="0" rtl="0" algn="l">
              <a:lnSpc>
                <a:spcPct val="100000"/>
              </a:lnSpc>
              <a:spcBef>
                <a:spcPts val="0"/>
              </a:spcBef>
              <a:spcAft>
                <a:spcPts val="0"/>
              </a:spcAft>
              <a:buSzPts val="1400"/>
              <a:buNone/>
            </a:pPr>
            <a:r>
              <a:rPr b="0" lang="en-US" sz="1200"/>
              <a:t>I have (X) spots available on this trip</a:t>
            </a:r>
            <a:endParaRPr/>
          </a:p>
          <a:p>
            <a:pPr indent="0" lvl="0" marL="0" rtl="0" algn="l">
              <a:lnSpc>
                <a:spcPct val="100000"/>
              </a:lnSpc>
              <a:spcBef>
                <a:spcPts val="0"/>
              </a:spcBef>
              <a:spcAft>
                <a:spcPts val="0"/>
              </a:spcAft>
              <a:buSzPts val="1400"/>
              <a:buNone/>
            </a:pPr>
            <a:r>
              <a:t/>
            </a:r>
            <a:endParaRPr b="0" sz="1200"/>
          </a:p>
          <a:p>
            <a:pPr indent="0" lvl="0" marL="0" rtl="0" algn="l">
              <a:lnSpc>
                <a:spcPct val="100000"/>
              </a:lnSpc>
              <a:spcBef>
                <a:spcPts val="0"/>
              </a:spcBef>
              <a:spcAft>
                <a:spcPts val="0"/>
              </a:spcAft>
              <a:buSzPts val="1400"/>
              <a:buNone/>
            </a:pPr>
            <a:r>
              <a:rPr b="1" lang="en-US" sz="1200"/>
              <a:t>To earn discount, enroll by…</a:t>
            </a:r>
            <a:endParaRPr/>
          </a:p>
          <a:p>
            <a:pPr indent="0" lvl="0" marL="0" rtl="0" algn="l">
              <a:lnSpc>
                <a:spcPct val="100000"/>
              </a:lnSpc>
              <a:spcBef>
                <a:spcPts val="0"/>
              </a:spcBef>
              <a:spcAft>
                <a:spcPts val="0"/>
              </a:spcAft>
              <a:buSzPts val="1400"/>
              <a:buNone/>
            </a:pPr>
            <a:r>
              <a:rPr lang="en-US" sz="1200"/>
              <a:t>And if you enroll by (deadline) you’ll receive a $200 discount on the cost of your tour &amp; qualify for EF’s risk-free enrollment period.</a:t>
            </a:r>
            <a:endParaRPr b="1" sz="1200"/>
          </a:p>
          <a:p>
            <a:pPr indent="0" lvl="0" marL="0" rtl="0" algn="l">
              <a:lnSpc>
                <a:spcPct val="100000"/>
              </a:lnSpc>
              <a:spcBef>
                <a:spcPts val="0"/>
              </a:spcBef>
              <a:spcAft>
                <a:spcPts val="0"/>
              </a:spcAft>
              <a:buSzPts val="1400"/>
              <a:buNone/>
            </a:pPr>
            <a:r>
              <a:t/>
            </a:r>
            <a:endParaRPr b="1" sz="1200" u="sng"/>
          </a:p>
          <a:p>
            <a:pPr indent="0" lvl="0" marL="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t/>
            </a:r>
            <a:endParaRPr/>
          </a:p>
        </p:txBody>
      </p:sp>
      <p:sp>
        <p:nvSpPr>
          <p:cNvPr id="710" name="Google Shape;710;g2c654ce003a_0_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5:notes"/>
          <p:cNvSpPr/>
          <p:nvPr>
            <p:ph idx="2" type="sldImg"/>
          </p:nvPr>
        </p:nvSpPr>
        <p:spPr>
          <a:xfrm>
            <a:off x="1635125" y="719138"/>
            <a:ext cx="4044950" cy="22748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5:notes"/>
          <p:cNvSpPr txBox="1"/>
          <p:nvPr>
            <p:ph idx="1" type="body"/>
          </p:nvPr>
        </p:nvSpPr>
        <p:spPr>
          <a:xfrm>
            <a:off x="731520" y="3230884"/>
            <a:ext cx="5852160" cy="54543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solidFill>
                  <a:srgbClr val="000000"/>
                </a:solidFill>
              </a:rPr>
              <a:t>Before we dive into the incredible itinerary we’ve selected for our trip, let’s talk about travel &amp; safety partner, EF Educational Tours. </a:t>
            </a:r>
            <a:endParaRPr/>
          </a:p>
          <a:p>
            <a:pPr indent="0" lvl="0" marL="0" rtl="0" algn="l">
              <a:lnSpc>
                <a:spcPct val="100000"/>
              </a:lnSpc>
              <a:spcBef>
                <a:spcPts val="0"/>
              </a:spcBef>
              <a:spcAft>
                <a:spcPts val="0"/>
              </a:spcAft>
              <a:buSzPts val="1400"/>
              <a:buNone/>
            </a:pPr>
            <a:r>
              <a:t/>
            </a:r>
            <a:endParaRPr sz="1100">
              <a:solidFill>
                <a:srgbClr val="000000"/>
              </a:solidFill>
            </a:endParaRPr>
          </a:p>
          <a:p>
            <a:pPr indent="0" lvl="0" marL="0" rtl="0" algn="l">
              <a:lnSpc>
                <a:spcPct val="100000"/>
              </a:lnSpc>
              <a:spcBef>
                <a:spcPts val="0"/>
              </a:spcBef>
              <a:spcAft>
                <a:spcPts val="0"/>
              </a:spcAft>
              <a:buSzPts val="1400"/>
              <a:buNone/>
            </a:pPr>
            <a:r>
              <a:rPr b="1" lang="en-US" sz="1100">
                <a:solidFill>
                  <a:srgbClr val="000000"/>
                </a:solidFill>
              </a:rPr>
              <a:t>Over 55 years of experience</a:t>
            </a:r>
            <a:endParaRPr/>
          </a:p>
          <a:p>
            <a:pPr indent="0" lvl="0" marL="0" rtl="0" algn="l">
              <a:lnSpc>
                <a:spcPct val="100000"/>
              </a:lnSpc>
              <a:spcBef>
                <a:spcPts val="0"/>
              </a:spcBef>
              <a:spcAft>
                <a:spcPts val="0"/>
              </a:spcAft>
              <a:buSzPts val="1400"/>
              <a:buNone/>
            </a:pPr>
            <a:r>
              <a:t/>
            </a:r>
            <a:endParaRPr b="1" sz="1100">
              <a:solidFill>
                <a:srgbClr val="000000"/>
              </a:solidFill>
            </a:endParaRPr>
          </a:p>
          <a:p>
            <a:pPr indent="0" lvl="0" marL="0" rtl="0" algn="l">
              <a:lnSpc>
                <a:spcPct val="100000"/>
              </a:lnSpc>
              <a:spcBef>
                <a:spcPts val="0"/>
              </a:spcBef>
              <a:spcAft>
                <a:spcPts val="0"/>
              </a:spcAft>
              <a:buSzPts val="1400"/>
              <a:buNone/>
            </a:pPr>
            <a:r>
              <a:rPr b="1" lang="en-US" sz="1100">
                <a:solidFill>
                  <a:srgbClr val="000000"/>
                </a:solidFill>
              </a:rPr>
              <a:t>Staff on the ground in over 50 countries</a:t>
            </a:r>
            <a:endParaRPr/>
          </a:p>
          <a:p>
            <a:pPr indent="-181240" lvl="0" marL="181240" rtl="0" algn="l">
              <a:lnSpc>
                <a:spcPct val="100000"/>
              </a:lnSpc>
              <a:spcBef>
                <a:spcPts val="0"/>
              </a:spcBef>
              <a:spcAft>
                <a:spcPts val="0"/>
              </a:spcAft>
              <a:buClr>
                <a:srgbClr val="000000"/>
              </a:buClr>
              <a:buSzPts val="1100"/>
              <a:buFont typeface="Arial"/>
              <a:buChar char="•"/>
            </a:pPr>
            <a:r>
              <a:rPr lang="en-US" sz="1100">
                <a:solidFill>
                  <a:srgbClr val="000000"/>
                </a:solidFill>
              </a:rPr>
              <a:t>EF always knows what is happening on the ground which is critical in an everchanging environment</a:t>
            </a:r>
            <a:endParaRPr/>
          </a:p>
          <a:p>
            <a:pPr indent="-181240" lvl="0" marL="181240" rtl="0" algn="l">
              <a:lnSpc>
                <a:spcPct val="100000"/>
              </a:lnSpc>
              <a:spcBef>
                <a:spcPts val="0"/>
              </a:spcBef>
              <a:spcAft>
                <a:spcPts val="0"/>
              </a:spcAft>
              <a:buClr>
                <a:srgbClr val="000000"/>
              </a:buClr>
              <a:buSzPts val="1100"/>
              <a:buFont typeface="Arial"/>
              <a:buChar char="•"/>
            </a:pPr>
            <a:r>
              <a:rPr lang="en-US" sz="1100">
                <a:solidFill>
                  <a:srgbClr val="000000"/>
                </a:solidFill>
              </a:rPr>
              <a:t>They know how to safely navigate a city as true locals</a:t>
            </a:r>
            <a:endParaRPr/>
          </a:p>
          <a:p>
            <a:pPr indent="-181240" lvl="0" marL="181240" rtl="0" algn="l">
              <a:lnSpc>
                <a:spcPct val="100000"/>
              </a:lnSpc>
              <a:spcBef>
                <a:spcPts val="0"/>
              </a:spcBef>
              <a:spcAft>
                <a:spcPts val="0"/>
              </a:spcAft>
              <a:buClr>
                <a:srgbClr val="000000"/>
              </a:buClr>
              <a:buSzPts val="1100"/>
              <a:buFont typeface="Arial"/>
              <a:buChar char="•"/>
            </a:pPr>
            <a:r>
              <a:rPr lang="en-US" sz="1100">
                <a:solidFill>
                  <a:srgbClr val="000000"/>
                </a:solidFill>
              </a:rPr>
              <a:t>They have an office close to us on tour in case we were to need extra support</a:t>
            </a:r>
            <a:endParaRPr/>
          </a:p>
          <a:p>
            <a:pPr indent="0" lvl="0" marL="0" rtl="0" algn="l">
              <a:lnSpc>
                <a:spcPct val="100000"/>
              </a:lnSpc>
              <a:spcBef>
                <a:spcPts val="0"/>
              </a:spcBef>
              <a:spcAft>
                <a:spcPts val="0"/>
              </a:spcAft>
              <a:buSzPts val="1400"/>
              <a:buNone/>
            </a:pPr>
            <a:r>
              <a:t/>
            </a:r>
            <a:endParaRPr b="1" sz="1100">
              <a:solidFill>
                <a:srgbClr val="000000"/>
              </a:solidFill>
            </a:endParaRPr>
          </a:p>
          <a:p>
            <a:pPr indent="0" lvl="0" marL="0" rtl="0" algn="l">
              <a:lnSpc>
                <a:spcPct val="100000"/>
              </a:lnSpc>
              <a:spcBef>
                <a:spcPts val="0"/>
              </a:spcBef>
              <a:spcAft>
                <a:spcPts val="0"/>
              </a:spcAft>
              <a:buSzPts val="1400"/>
              <a:buNone/>
            </a:pPr>
            <a:r>
              <a:rPr b="1" lang="en-US" sz="1100">
                <a:solidFill>
                  <a:srgbClr val="000000"/>
                </a:solidFill>
              </a:rPr>
              <a:t>World Leader in international education &amp; accredited</a:t>
            </a:r>
            <a:endParaRPr/>
          </a:p>
          <a:p>
            <a:pPr indent="-181240" lvl="0" marL="181240" rtl="0" algn="l">
              <a:lnSpc>
                <a:spcPct val="100000"/>
              </a:lnSpc>
              <a:spcBef>
                <a:spcPts val="0"/>
              </a:spcBef>
              <a:spcAft>
                <a:spcPts val="0"/>
              </a:spcAft>
              <a:buClr>
                <a:srgbClr val="000000"/>
              </a:buClr>
              <a:buSzPts val="1100"/>
              <a:buFont typeface="Arial"/>
              <a:buChar char="•"/>
            </a:pPr>
            <a:r>
              <a:rPr b="0" lang="en-US" sz="1100">
                <a:solidFill>
                  <a:srgbClr val="000000"/>
                </a:solidFill>
              </a:rPr>
              <a:t>EF is an accredited educational organization, just like our school.  We’re going to have fun but also learn a lot too!</a:t>
            </a:r>
            <a:endParaRPr/>
          </a:p>
          <a:p>
            <a:pPr indent="0" lvl="0" marL="0" rtl="0" algn="l">
              <a:lnSpc>
                <a:spcPct val="100000"/>
              </a:lnSpc>
              <a:spcBef>
                <a:spcPts val="0"/>
              </a:spcBef>
              <a:spcAft>
                <a:spcPts val="0"/>
              </a:spcAft>
              <a:buSzPts val="1400"/>
              <a:buNone/>
            </a:pPr>
            <a:r>
              <a:t/>
            </a:r>
            <a:endParaRPr sz="1100">
              <a:solidFill>
                <a:srgbClr val="000000"/>
              </a:solidFill>
            </a:endParaRPr>
          </a:p>
          <a:p>
            <a:pPr indent="0" lvl="0" marL="0" rtl="0" algn="l">
              <a:lnSpc>
                <a:spcPct val="100000"/>
              </a:lnSpc>
              <a:spcBef>
                <a:spcPts val="0"/>
              </a:spcBef>
              <a:spcAft>
                <a:spcPts val="0"/>
              </a:spcAft>
              <a:buSzPts val="1400"/>
              <a:buNone/>
            </a:pPr>
            <a:r>
              <a:rPr lang="en-US" sz="1100">
                <a:solidFill>
                  <a:srgbClr val="000000"/>
                </a:solidFill>
              </a:rPr>
              <a:t>I feel extremely confident that partnering with EF is the best way to stay safe and healthy while having a life-changing experience. I’m going to go into more detail in a couple slides!</a:t>
            </a:r>
            <a:endParaRPr sz="1100"/>
          </a:p>
          <a:p>
            <a:pPr indent="0" lvl="0" marL="0" rtl="0" algn="l">
              <a:lnSpc>
                <a:spcPct val="100000"/>
              </a:lnSpc>
              <a:spcBef>
                <a:spcPts val="0"/>
              </a:spcBef>
              <a:spcAft>
                <a:spcPts val="0"/>
              </a:spcAft>
              <a:buSzPts val="1400"/>
              <a:buNone/>
            </a:pPr>
            <a:r>
              <a:t/>
            </a:r>
            <a:endParaRPr sz="1100">
              <a:solidFill>
                <a:srgbClr val="000000"/>
              </a:solidFill>
            </a:endParaRPr>
          </a:p>
        </p:txBody>
      </p:sp>
      <p:sp>
        <p:nvSpPr>
          <p:cNvPr id="379" name="Google Shape;37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c654ce003a_0_6:notes"/>
          <p:cNvSpPr/>
          <p:nvPr>
            <p:ph idx="2" type="sldImg"/>
          </p:nvPr>
        </p:nvSpPr>
        <p:spPr>
          <a:xfrm>
            <a:off x="1635125" y="719138"/>
            <a:ext cx="4044900" cy="227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g2c654ce003a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81240" lvl="0" marL="181240" rtl="0" algn="l">
              <a:lnSpc>
                <a:spcPct val="100000"/>
              </a:lnSpc>
              <a:spcBef>
                <a:spcPts val="0"/>
              </a:spcBef>
              <a:spcAft>
                <a:spcPts val="0"/>
              </a:spcAft>
              <a:buClr>
                <a:schemeClr val="dk1"/>
              </a:buClr>
              <a:buSzPts val="1000"/>
              <a:buFont typeface="Arial"/>
              <a:buChar char="•"/>
            </a:pPr>
            <a:r>
              <a:rPr lang="en-US" sz="1000"/>
              <a:t>EF is the largest provider of educational student travel in the area</a:t>
            </a:r>
            <a:endParaRPr/>
          </a:p>
          <a:p>
            <a:pPr indent="-181240" lvl="0" marL="181240" rtl="0" algn="l">
              <a:lnSpc>
                <a:spcPct val="100000"/>
              </a:lnSpc>
              <a:spcBef>
                <a:spcPts val="0"/>
              </a:spcBef>
              <a:spcAft>
                <a:spcPts val="0"/>
              </a:spcAft>
              <a:buClr>
                <a:schemeClr val="dk1"/>
              </a:buClr>
              <a:buSzPts val="1000"/>
              <a:buFont typeface="Arial"/>
              <a:buChar char="•"/>
            </a:pPr>
            <a:r>
              <a:rPr lang="en-US" sz="1000"/>
              <a:t>Many schools and teachers in our area already partner with them</a:t>
            </a:r>
            <a:endParaRPr/>
          </a:p>
          <a:p>
            <a:pPr indent="-181240" lvl="1" marL="638440" marR="0" rtl="0" algn="l">
              <a:lnSpc>
                <a:spcPct val="100000"/>
              </a:lnSpc>
              <a:spcBef>
                <a:spcPts val="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Here are some examples of schools actively traveling with EF…</a:t>
            </a:r>
            <a:endParaRPr sz="1000"/>
          </a:p>
          <a:p>
            <a:pPr indent="0" lvl="0" marL="0" rtl="0" algn="l">
              <a:lnSpc>
                <a:spcPct val="100000"/>
              </a:lnSpc>
              <a:spcBef>
                <a:spcPts val="0"/>
              </a:spcBef>
              <a:spcAft>
                <a:spcPts val="0"/>
              </a:spcAft>
              <a:buClr>
                <a:schemeClr val="dk1"/>
              </a:buClr>
              <a:buSzPts val="1000"/>
              <a:buFont typeface="Arial"/>
              <a:buNone/>
            </a:pPr>
            <a:r>
              <a:t/>
            </a:r>
            <a:endParaRPr sz="1000"/>
          </a:p>
          <a:p>
            <a:pPr indent="0" lvl="0" marL="0" rtl="0" algn="l">
              <a:lnSpc>
                <a:spcPct val="100000"/>
              </a:lnSpc>
              <a:spcBef>
                <a:spcPts val="0"/>
              </a:spcBef>
              <a:spcAft>
                <a:spcPts val="0"/>
              </a:spcAft>
              <a:buClr>
                <a:schemeClr val="dk1"/>
              </a:buClr>
              <a:buSzPts val="1000"/>
              <a:buFont typeface="Arial"/>
              <a:buNone/>
            </a:pPr>
            <a:r>
              <a:t/>
            </a:r>
            <a:endParaRPr b="1" sz="1000" u="sng"/>
          </a:p>
          <a:p>
            <a:pPr indent="0" lvl="0" marL="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90" name="Google Shape;390;g2c654ce003a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lang="en-US">
                <a:solidFill>
                  <a:srgbClr val="000000"/>
                </a:solidFill>
              </a:rPr>
              <a:t>Welcome/ Thanks for coming to learn about this exciting opportunity for your child to travel abroad on an educational tour ____________ during _____________</a:t>
            </a:r>
            <a:endParaRPr/>
          </a:p>
        </p:txBody>
      </p:sp>
      <p:sp>
        <p:nvSpPr>
          <p:cNvPr id="397" name="Google Shape;39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2.jpg"/><Relationship Id="rId4" Type="http://schemas.openxmlformats.org/officeDocument/2006/relationships/image" Target="../media/image15.jpg"/><Relationship Id="rId5" Type="http://schemas.openxmlformats.org/officeDocument/2006/relationships/image" Target="../media/image1.png"/><Relationship Id="rId6"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1.jpg"/><Relationship Id="rId4" Type="http://schemas.openxmlformats.org/officeDocument/2006/relationships/image" Target="../media/image22.jpg"/><Relationship Id="rId10" Type="http://schemas.openxmlformats.org/officeDocument/2006/relationships/image" Target="../media/image17.jpg"/><Relationship Id="rId9" Type="http://schemas.openxmlformats.org/officeDocument/2006/relationships/image" Target="../media/image33.jpg"/><Relationship Id="rId5" Type="http://schemas.openxmlformats.org/officeDocument/2006/relationships/image" Target="../media/image9.jpg"/><Relationship Id="rId6" Type="http://schemas.openxmlformats.org/officeDocument/2006/relationships/image" Target="../media/image14.jpg"/><Relationship Id="rId7" Type="http://schemas.openxmlformats.org/officeDocument/2006/relationships/image" Target="../media/image38.jpg"/><Relationship Id="rId8"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24.jpg"/><Relationship Id="rId4" Type="http://schemas.openxmlformats.org/officeDocument/2006/relationships/image" Target="../media/image29.jpg"/><Relationship Id="rId10" Type="http://schemas.openxmlformats.org/officeDocument/2006/relationships/image" Target="../media/image41.jpg"/><Relationship Id="rId9" Type="http://schemas.openxmlformats.org/officeDocument/2006/relationships/image" Target="../media/image20.jpg"/><Relationship Id="rId5" Type="http://schemas.openxmlformats.org/officeDocument/2006/relationships/image" Target="../media/image16.jpg"/><Relationship Id="rId6" Type="http://schemas.openxmlformats.org/officeDocument/2006/relationships/image" Target="../media/image19.jpg"/><Relationship Id="rId7" Type="http://schemas.openxmlformats.org/officeDocument/2006/relationships/image" Target="../media/image26.jpg"/><Relationship Id="rId8" Type="http://schemas.openxmlformats.org/officeDocument/2006/relationships/image" Target="../media/image4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53.jpg"/><Relationship Id="rId4" Type="http://schemas.openxmlformats.org/officeDocument/2006/relationships/image" Target="../media/image48.jpg"/><Relationship Id="rId5" Type="http://schemas.openxmlformats.org/officeDocument/2006/relationships/image" Target="../media/image35.png"/><Relationship Id="rId6" Type="http://schemas.openxmlformats.org/officeDocument/2006/relationships/image" Target="../media/image34.jpg"/><Relationship Id="rId7" Type="http://schemas.openxmlformats.org/officeDocument/2006/relationships/image" Target="../media/image4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2.jpg"/><Relationship Id="rId4" Type="http://schemas.openxmlformats.org/officeDocument/2006/relationships/image" Target="../media/image15.jpg"/><Relationship Id="rId5" Type="http://schemas.openxmlformats.org/officeDocument/2006/relationships/image" Target="../media/image1.png"/><Relationship Id="rId6" Type="http://schemas.openxmlformats.org/officeDocument/2006/relationships/image" Target="../media/image4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2.jpg"/><Relationship Id="rId4" Type="http://schemas.openxmlformats.org/officeDocument/2006/relationships/image" Target="../media/image39.jpg"/><Relationship Id="rId5" Type="http://schemas.openxmlformats.org/officeDocument/2006/relationships/image" Target="../media/image1.png"/><Relationship Id="rId6" Type="http://schemas.openxmlformats.org/officeDocument/2006/relationships/image" Target="../media/image50.png"/><Relationship Id="rId7" Type="http://schemas.openxmlformats.org/officeDocument/2006/relationships/image" Target="../media/image4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6.png"/><Relationship Id="rId3" Type="http://schemas.openxmlformats.org/officeDocument/2006/relationships/image" Target="../media/image60.png"/><Relationship Id="rId4" Type="http://schemas.openxmlformats.org/officeDocument/2006/relationships/image" Target="../media/image45.png"/><Relationship Id="rId9" Type="http://schemas.openxmlformats.org/officeDocument/2006/relationships/image" Target="../media/image49.png"/><Relationship Id="rId5" Type="http://schemas.openxmlformats.org/officeDocument/2006/relationships/image" Target="../media/image55.png"/><Relationship Id="rId6" Type="http://schemas.openxmlformats.org/officeDocument/2006/relationships/image" Target="../media/image51.png"/><Relationship Id="rId7" Type="http://schemas.openxmlformats.org/officeDocument/2006/relationships/image" Target="../media/image58.png"/><Relationship Id="rId8" Type="http://schemas.openxmlformats.org/officeDocument/2006/relationships/image" Target="../media/image6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png"/><Relationship Id="rId3" Type="http://schemas.openxmlformats.org/officeDocument/2006/relationships/image" Target="../media/image5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8.jpg"/><Relationship Id="rId4" Type="http://schemas.openxmlformats.org/officeDocument/2006/relationships/image" Target="../media/image7.jpg"/><Relationship Id="rId5" Type="http://schemas.openxmlformats.org/officeDocument/2006/relationships/image" Target="../media/image13.jpg"/><Relationship Id="rId6" Type="http://schemas.openxmlformats.org/officeDocument/2006/relationships/image" Target="../media/image25.jpg"/><Relationship Id="rId7" Type="http://schemas.openxmlformats.org/officeDocument/2006/relationships/image" Target="../media/image1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 Person welcome slide">
  <p:cSld name="In Person welcome slide">
    <p:spTree>
      <p:nvGrpSpPr>
        <p:cNvPr id="15" name="Shape 15"/>
        <p:cNvGrpSpPr/>
        <p:nvPr/>
      </p:nvGrpSpPr>
      <p:grpSpPr>
        <a:xfrm>
          <a:off x="0" y="0"/>
          <a:ext cx="0" cy="0"/>
          <a:chOff x="0" y="0"/>
          <a:chExt cx="0" cy="0"/>
        </a:xfrm>
      </p:grpSpPr>
      <p:pic>
        <p:nvPicPr>
          <p:cNvPr descr="A person walking on a bridge over a body of water&#10;&#10;Description automatically generated with low confidence" id="16" name="Google Shape;16;p29"/>
          <p:cNvPicPr preferRelativeResize="0"/>
          <p:nvPr/>
        </p:nvPicPr>
        <p:blipFill rotWithShape="1">
          <a:blip r:embed="rId2">
            <a:alphaModFix amt="35000"/>
          </a:blip>
          <a:srcRect b="0" l="0" r="0" t="0"/>
          <a:stretch/>
        </p:blipFill>
        <p:spPr>
          <a:xfrm>
            <a:off x="226" y="0"/>
            <a:ext cx="6095774" cy="3429000"/>
          </a:xfrm>
          <a:prstGeom prst="rect">
            <a:avLst/>
          </a:prstGeom>
          <a:noFill/>
          <a:ln>
            <a:noFill/>
          </a:ln>
        </p:spPr>
      </p:pic>
      <p:pic>
        <p:nvPicPr>
          <p:cNvPr descr="A person standing in a river&#10;&#10;Description automatically generated with medium confidence" id="17" name="Google Shape;17;p29"/>
          <p:cNvPicPr preferRelativeResize="0"/>
          <p:nvPr/>
        </p:nvPicPr>
        <p:blipFill rotWithShape="1">
          <a:blip r:embed="rId3">
            <a:alphaModFix amt="35000"/>
          </a:blip>
          <a:srcRect b="4253" l="0" r="0" t="11480"/>
          <a:stretch/>
        </p:blipFill>
        <p:spPr>
          <a:xfrm>
            <a:off x="6096227" y="3429000"/>
            <a:ext cx="6095773" cy="3429000"/>
          </a:xfrm>
          <a:prstGeom prst="rect">
            <a:avLst/>
          </a:prstGeom>
          <a:noFill/>
          <a:ln>
            <a:noFill/>
          </a:ln>
        </p:spPr>
      </p:pic>
      <p:pic>
        <p:nvPicPr>
          <p:cNvPr id="18" name="Google Shape;18;p29"/>
          <p:cNvPicPr preferRelativeResize="0"/>
          <p:nvPr/>
        </p:nvPicPr>
        <p:blipFill rotWithShape="1">
          <a:blip r:embed="rId4">
            <a:alphaModFix amt="35000"/>
          </a:blip>
          <a:srcRect b="7833" l="0" r="0" t="7834"/>
          <a:stretch/>
        </p:blipFill>
        <p:spPr>
          <a:xfrm>
            <a:off x="1" y="3429000"/>
            <a:ext cx="6095773" cy="3429000"/>
          </a:xfrm>
          <a:prstGeom prst="rect">
            <a:avLst/>
          </a:prstGeom>
          <a:noFill/>
          <a:ln>
            <a:noFill/>
          </a:ln>
        </p:spPr>
      </p:pic>
      <p:pic>
        <p:nvPicPr>
          <p:cNvPr descr="A picture containing person, indoor, crowd&#10;&#10;Description automatically generated" id="19" name="Google Shape;19;p29"/>
          <p:cNvPicPr preferRelativeResize="0"/>
          <p:nvPr/>
        </p:nvPicPr>
        <p:blipFill rotWithShape="1">
          <a:blip r:embed="rId5">
            <a:alphaModFix amt="35000"/>
          </a:blip>
          <a:srcRect b="18518" l="0" r="0" t="7315"/>
          <a:stretch/>
        </p:blipFill>
        <p:spPr>
          <a:xfrm>
            <a:off x="6096001" y="1"/>
            <a:ext cx="6095773" cy="3429000"/>
          </a:xfrm>
          <a:prstGeom prst="rect">
            <a:avLst/>
          </a:prstGeom>
          <a:noFill/>
          <a:ln>
            <a:noFill/>
          </a:ln>
        </p:spPr>
      </p:pic>
      <p:sp>
        <p:nvSpPr>
          <p:cNvPr id="20" name="Google Shape;20;p29"/>
          <p:cNvSpPr/>
          <p:nvPr/>
        </p:nvSpPr>
        <p:spPr>
          <a:xfrm>
            <a:off x="3397413" y="1892035"/>
            <a:ext cx="5396724" cy="3216678"/>
          </a:xfrm>
          <a:prstGeom prst="rect">
            <a:avLst/>
          </a:prstGeom>
          <a:solidFill>
            <a:schemeClr val="lt1"/>
          </a:solidFill>
          <a:ln cap="flat" cmpd="sng" w="762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29"/>
          <p:cNvSpPr txBox="1"/>
          <p:nvPr/>
        </p:nvSpPr>
        <p:spPr>
          <a:xfrm>
            <a:off x="3397638" y="2169573"/>
            <a:ext cx="5396724"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chemeClr val="dk1"/>
                </a:solidFill>
                <a:latin typeface="Arial"/>
                <a:ea typeface="Arial"/>
                <a:cs typeface="Arial"/>
                <a:sym typeface="Arial"/>
              </a:rPr>
              <a:t>Before we get started, please…</a:t>
            </a:r>
            <a:endParaRPr b="0" i="0" sz="1400" u="none" cap="none" strike="noStrike">
              <a:solidFill>
                <a:srgbClr val="000000"/>
              </a:solidFill>
              <a:latin typeface="Arial"/>
              <a:ea typeface="Arial"/>
              <a:cs typeface="Arial"/>
              <a:sym typeface="Arial"/>
            </a:endParaRPr>
          </a:p>
        </p:txBody>
      </p:sp>
      <p:sp>
        <p:nvSpPr>
          <p:cNvPr id="22" name="Google Shape;22;p29"/>
          <p:cNvSpPr/>
          <p:nvPr/>
        </p:nvSpPr>
        <p:spPr>
          <a:xfrm>
            <a:off x="3298022" y="1354567"/>
            <a:ext cx="5595731" cy="739178"/>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Century Gothic"/>
                <a:ea typeface="Century Gothic"/>
                <a:cs typeface="Century Gothic"/>
                <a:sym typeface="Century Gothic"/>
              </a:rPr>
              <a:t>Welcome, future travelers! </a:t>
            </a:r>
            <a:endParaRPr b="0" i="0" sz="1400" u="none" cap="none" strike="noStrike">
              <a:solidFill>
                <a:srgbClr val="000000"/>
              </a:solidFill>
              <a:latin typeface="Arial"/>
              <a:ea typeface="Arial"/>
              <a:cs typeface="Arial"/>
              <a:sym typeface="Arial"/>
            </a:endParaRPr>
          </a:p>
        </p:txBody>
      </p:sp>
      <p:sp>
        <p:nvSpPr>
          <p:cNvPr id="23" name="Google Shape;23;p29"/>
          <p:cNvSpPr/>
          <p:nvPr>
            <p:ph idx="2" type="pic"/>
          </p:nvPr>
        </p:nvSpPr>
        <p:spPr>
          <a:xfrm>
            <a:off x="6039680" y="2727577"/>
            <a:ext cx="1920875" cy="1835150"/>
          </a:xfrm>
          <a:prstGeom prst="rect">
            <a:avLst/>
          </a:prstGeom>
          <a:noFill/>
          <a:ln cap="flat" cmpd="sng" w="28575">
            <a:solidFill>
              <a:srgbClr val="1A1A1A"/>
            </a:solidFill>
            <a:prstDash val="solid"/>
            <a:round/>
            <a:headEnd len="sm" w="sm" type="none"/>
            <a:tailEnd len="sm" w="sm" type="none"/>
          </a:ln>
        </p:spPr>
      </p:sp>
      <p:sp>
        <p:nvSpPr>
          <p:cNvPr descr="{&quot;templafy&quot;:{&quot;id&quot;:&quot;2a50bdc7-ae07-4ec8-a38d-af28aef40a99&quot;}}" id="24" name="Google Shape;24;p29"/>
          <p:cNvSpPr/>
          <p:nvPr/>
        </p:nvSpPr>
        <p:spPr>
          <a:xfrm>
            <a:off x="3497766" y="4669568"/>
            <a:ext cx="5196469" cy="31805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sng" cap="none" strike="noStrike">
                <a:solidFill>
                  <a:srgbClr val="0070C0"/>
                </a:solidFill>
                <a:latin typeface="Arial"/>
                <a:ea typeface="Arial"/>
                <a:cs typeface="Arial"/>
                <a:sym typeface="Arial"/>
              </a:rPr>
              <a:t>https://forms.gle/wCsmQLG821Fqfiyu9</a:t>
            </a:r>
            <a:endParaRPr b="0" i="0" sz="1400" u="none" cap="none" strike="noStrike">
              <a:solidFill>
                <a:srgbClr val="000000"/>
              </a:solidFill>
              <a:latin typeface="Arial"/>
              <a:ea typeface="Arial"/>
              <a:cs typeface="Arial"/>
              <a:sym typeface="Arial"/>
            </a:endParaRPr>
          </a:p>
        </p:txBody>
      </p:sp>
      <p:sp>
        <p:nvSpPr>
          <p:cNvPr id="25" name="Google Shape;25;p29"/>
          <p:cNvSpPr/>
          <p:nvPr/>
        </p:nvSpPr>
        <p:spPr>
          <a:xfrm>
            <a:off x="3844459" y="3013500"/>
            <a:ext cx="2119523"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Sign in with the QR code</a:t>
            </a:r>
            <a:endParaRPr b="0" i="0" sz="1400" u="none" cap="none" strike="noStrike">
              <a:solidFill>
                <a:srgbClr val="000000"/>
              </a:solidFill>
              <a:latin typeface="Arial"/>
              <a:ea typeface="Arial"/>
              <a:cs typeface="Arial"/>
              <a:sym typeface="Arial"/>
            </a:endParaRPr>
          </a:p>
        </p:txBody>
      </p:sp>
      <p:pic>
        <p:nvPicPr>
          <p:cNvPr descr="Line arrow: Counter-clockwise curve" id="26" name="Google Shape;26;p29"/>
          <p:cNvPicPr preferRelativeResize="0"/>
          <p:nvPr/>
        </p:nvPicPr>
        <p:blipFill rotWithShape="1">
          <a:blip r:embed="rId6">
            <a:alphaModFix/>
          </a:blip>
          <a:srcRect b="0" l="0" r="0" t="0"/>
          <a:stretch/>
        </p:blipFill>
        <p:spPr>
          <a:xfrm rot="7138717">
            <a:off x="5190722" y="3579806"/>
            <a:ext cx="898638" cy="6580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AGN">
  <p:cSld name="1 AGN">
    <p:spTree>
      <p:nvGrpSpPr>
        <p:cNvPr id="80" name="Shape 80"/>
        <p:cNvGrpSpPr/>
        <p:nvPr/>
      </p:nvGrpSpPr>
      <p:grpSpPr>
        <a:xfrm>
          <a:off x="0" y="0"/>
          <a:ext cx="0" cy="0"/>
          <a:chOff x="0" y="0"/>
          <a:chExt cx="0" cy="0"/>
        </a:xfrm>
      </p:grpSpPr>
      <p:pic>
        <p:nvPicPr>
          <p:cNvPr id="81" name="Google Shape;81;p37"/>
          <p:cNvPicPr preferRelativeResize="0"/>
          <p:nvPr/>
        </p:nvPicPr>
        <p:blipFill rotWithShape="1">
          <a:blip r:embed="rId2">
            <a:alphaModFix/>
          </a:blip>
          <a:srcRect b="0" l="0" r="0" t="0"/>
          <a:stretch/>
        </p:blipFill>
        <p:spPr>
          <a:xfrm>
            <a:off x="2187724" y="1566087"/>
            <a:ext cx="10261226" cy="3647744"/>
          </a:xfrm>
          <a:prstGeom prst="rect">
            <a:avLst/>
          </a:prstGeom>
          <a:noFill/>
          <a:ln>
            <a:noFill/>
          </a:ln>
        </p:spPr>
      </p:pic>
      <p:sp>
        <p:nvSpPr>
          <p:cNvPr id="82" name="Google Shape;82;p37"/>
          <p:cNvSpPr/>
          <p:nvPr/>
        </p:nvSpPr>
        <p:spPr>
          <a:xfrm>
            <a:off x="-3028090" y="788867"/>
            <a:ext cx="5141911" cy="5280265"/>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3" name="Google Shape;83;p37"/>
          <p:cNvPicPr preferRelativeResize="0"/>
          <p:nvPr/>
        </p:nvPicPr>
        <p:blipFill rotWithShape="1">
          <a:blip r:embed="rId3">
            <a:alphaModFix/>
          </a:blip>
          <a:srcRect b="0" l="0" r="0" t="0"/>
          <a:stretch/>
        </p:blipFill>
        <p:spPr>
          <a:xfrm>
            <a:off x="2680447" y="732463"/>
            <a:ext cx="1845317" cy="1845317"/>
          </a:xfrm>
          <a:prstGeom prst="ellipse">
            <a:avLst/>
          </a:prstGeom>
          <a:noFill/>
          <a:ln>
            <a:noFill/>
          </a:ln>
        </p:spPr>
      </p:pic>
      <p:pic>
        <p:nvPicPr>
          <p:cNvPr id="84" name="Google Shape;84;p37"/>
          <p:cNvPicPr preferRelativeResize="0"/>
          <p:nvPr/>
        </p:nvPicPr>
        <p:blipFill rotWithShape="1">
          <a:blip r:embed="rId4">
            <a:alphaModFix/>
          </a:blip>
          <a:srcRect b="12511" l="0" r="0" t="12511"/>
          <a:stretch/>
        </p:blipFill>
        <p:spPr>
          <a:xfrm>
            <a:off x="8880901" y="724426"/>
            <a:ext cx="1845317" cy="1845317"/>
          </a:xfrm>
          <a:prstGeom prst="ellipse">
            <a:avLst/>
          </a:prstGeom>
          <a:noFill/>
          <a:ln>
            <a:noFill/>
          </a:ln>
        </p:spPr>
      </p:pic>
      <p:pic>
        <p:nvPicPr>
          <p:cNvPr id="85" name="Google Shape;85;p37"/>
          <p:cNvPicPr preferRelativeResize="0"/>
          <p:nvPr/>
        </p:nvPicPr>
        <p:blipFill rotWithShape="1">
          <a:blip r:embed="rId5">
            <a:alphaModFix/>
          </a:blip>
          <a:srcRect b="0" l="12511" r="12511" t="0"/>
          <a:stretch/>
        </p:blipFill>
        <p:spPr>
          <a:xfrm>
            <a:off x="2680447" y="4280221"/>
            <a:ext cx="1845317" cy="1845317"/>
          </a:xfrm>
          <a:prstGeom prst="ellipse">
            <a:avLst/>
          </a:prstGeom>
          <a:noFill/>
          <a:ln>
            <a:noFill/>
          </a:ln>
        </p:spPr>
      </p:pic>
      <p:sp>
        <p:nvSpPr>
          <p:cNvPr id="86" name="Google Shape;86;p37"/>
          <p:cNvSpPr txBox="1"/>
          <p:nvPr/>
        </p:nvSpPr>
        <p:spPr>
          <a:xfrm>
            <a:off x="-23678" y="2151726"/>
            <a:ext cx="2248335"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Turin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&amp; The Cuneo Region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Days 1-4</a:t>
            </a:r>
            <a:endParaRPr b="0" i="0" sz="1400" u="none" cap="none" strike="noStrike">
              <a:solidFill>
                <a:srgbClr val="000000"/>
              </a:solidFill>
              <a:latin typeface="Arial"/>
              <a:ea typeface="Arial"/>
              <a:cs typeface="Arial"/>
              <a:sym typeface="Arial"/>
            </a:endParaRPr>
          </a:p>
        </p:txBody>
      </p:sp>
      <p:sp>
        <p:nvSpPr>
          <p:cNvPr id="87" name="Google Shape;87;p37"/>
          <p:cNvSpPr txBox="1"/>
          <p:nvPr/>
        </p:nvSpPr>
        <p:spPr>
          <a:xfrm>
            <a:off x="2926060" y="2648688"/>
            <a:ext cx="1354089" cy="65233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Fly overnight to Italy</a:t>
            </a:r>
            <a:endParaRPr b="0" i="0" sz="1400" u="none" cap="none" strike="noStrike">
              <a:solidFill>
                <a:srgbClr val="000000"/>
              </a:solidFill>
              <a:latin typeface="Arial"/>
              <a:ea typeface="Arial"/>
              <a:cs typeface="Arial"/>
              <a:sym typeface="Arial"/>
            </a:endParaRPr>
          </a:p>
        </p:txBody>
      </p:sp>
      <p:sp>
        <p:nvSpPr>
          <p:cNvPr id="88" name="Google Shape;88;p37"/>
          <p:cNvSpPr txBox="1"/>
          <p:nvPr/>
        </p:nvSpPr>
        <p:spPr>
          <a:xfrm>
            <a:off x="4837569" y="2648688"/>
            <a:ext cx="1631575" cy="65233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Travel to Turin </a:t>
            </a:r>
            <a:endParaRPr b="0" i="0" sz="1400" u="none" cap="none" strike="noStrike">
              <a:solidFill>
                <a:srgbClr val="000000"/>
              </a:solidFill>
              <a:latin typeface="Arial"/>
              <a:ea typeface="Arial"/>
              <a:cs typeface="Arial"/>
              <a:sym typeface="Arial"/>
            </a:endParaRPr>
          </a:p>
        </p:txBody>
      </p:sp>
      <p:sp>
        <p:nvSpPr>
          <p:cNvPr id="89" name="Google Shape;89;p37"/>
          <p:cNvSpPr txBox="1"/>
          <p:nvPr/>
        </p:nvSpPr>
        <p:spPr>
          <a:xfrm>
            <a:off x="7011132" y="2654843"/>
            <a:ext cx="1490663" cy="61156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Take a guided tour of Turin </a:t>
            </a:r>
            <a:endParaRPr b="0" i="0" sz="1400" u="none" cap="none" strike="noStrike">
              <a:solidFill>
                <a:srgbClr val="000000"/>
              </a:solidFill>
              <a:latin typeface="Arial"/>
              <a:ea typeface="Arial"/>
              <a:cs typeface="Arial"/>
              <a:sym typeface="Arial"/>
            </a:endParaRPr>
          </a:p>
        </p:txBody>
      </p:sp>
      <p:sp>
        <p:nvSpPr>
          <p:cNvPr id="90" name="Google Shape;90;p37"/>
          <p:cNvSpPr txBox="1"/>
          <p:nvPr/>
        </p:nvSpPr>
        <p:spPr>
          <a:xfrm>
            <a:off x="6747073" y="3517989"/>
            <a:ext cx="2015103" cy="76223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Visit a fruit orchard to learn about the cattle cycle &amp; sustainable farming</a:t>
            </a:r>
            <a:endParaRPr b="0" i="0" sz="1200" u="none" cap="none" strike="noStrike">
              <a:solidFill>
                <a:srgbClr val="757070"/>
              </a:solidFill>
              <a:latin typeface="Arial"/>
              <a:ea typeface="Arial"/>
              <a:cs typeface="Arial"/>
              <a:sym typeface="Arial"/>
            </a:endParaRPr>
          </a:p>
        </p:txBody>
      </p:sp>
      <p:sp>
        <p:nvSpPr>
          <p:cNvPr id="91" name="Google Shape;91;p37"/>
          <p:cNvSpPr txBox="1"/>
          <p:nvPr/>
        </p:nvSpPr>
        <p:spPr>
          <a:xfrm>
            <a:off x="4817864" y="3513848"/>
            <a:ext cx="1631576" cy="628383"/>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Travel to the fertile farming region of Cuneo </a:t>
            </a:r>
            <a:endParaRPr b="0" i="0" sz="1400" u="none" cap="none" strike="noStrike">
              <a:solidFill>
                <a:srgbClr val="000000"/>
              </a:solidFill>
              <a:latin typeface="Arial"/>
              <a:ea typeface="Arial"/>
              <a:cs typeface="Arial"/>
              <a:sym typeface="Arial"/>
            </a:endParaRPr>
          </a:p>
        </p:txBody>
      </p:sp>
      <p:sp>
        <p:nvSpPr>
          <p:cNvPr id="92" name="Google Shape;92;p37"/>
          <p:cNvSpPr txBox="1"/>
          <p:nvPr/>
        </p:nvSpPr>
        <p:spPr>
          <a:xfrm>
            <a:off x="2849295" y="3513848"/>
            <a:ext cx="1507617" cy="65233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Enjoy exploration time in Turin with your group</a:t>
            </a:r>
            <a:endParaRPr b="0" i="0" sz="1400" u="none" cap="none" strike="noStrike">
              <a:solidFill>
                <a:srgbClr val="000000"/>
              </a:solidFill>
              <a:latin typeface="Arial"/>
              <a:ea typeface="Arial"/>
              <a:cs typeface="Arial"/>
              <a:sym typeface="Arial"/>
            </a:endParaRPr>
          </a:p>
        </p:txBody>
      </p:sp>
      <p:sp>
        <p:nvSpPr>
          <p:cNvPr id="93" name="Google Shape;93;p37"/>
          <p:cNvSpPr txBox="1"/>
          <p:nvPr/>
        </p:nvSpPr>
        <p:spPr>
          <a:xfrm>
            <a:off x="8778433" y="2649343"/>
            <a:ext cx="2050251" cy="772568"/>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Ascend the Mole Antonelliana &amp; see panoramic views of the city </a:t>
            </a:r>
            <a:endParaRPr b="0" i="0" sz="1200" u="none" cap="none" strike="noStrike">
              <a:solidFill>
                <a:srgbClr val="757070"/>
              </a:solidFill>
              <a:latin typeface="Arial"/>
              <a:ea typeface="Arial"/>
              <a:cs typeface="Arial"/>
              <a:sym typeface="Arial"/>
            </a:endParaRPr>
          </a:p>
        </p:txBody>
      </p:sp>
      <p:grpSp>
        <p:nvGrpSpPr>
          <p:cNvPr id="94" name="Google Shape;94;p37"/>
          <p:cNvGrpSpPr/>
          <p:nvPr/>
        </p:nvGrpSpPr>
        <p:grpSpPr>
          <a:xfrm>
            <a:off x="2521348" y="486576"/>
            <a:ext cx="879025" cy="879025"/>
            <a:chOff x="2723862" y="536909"/>
            <a:chExt cx="879025" cy="879025"/>
          </a:xfrm>
        </p:grpSpPr>
        <p:sp>
          <p:nvSpPr>
            <p:cNvPr id="95" name="Google Shape;95;p37"/>
            <p:cNvSpPr/>
            <p:nvPr/>
          </p:nvSpPr>
          <p:spPr>
            <a:xfrm>
              <a:off x="2723862" y="536909"/>
              <a:ext cx="879025" cy="879025"/>
            </a:xfrm>
            <a:prstGeom prst="ellipse">
              <a:avLst/>
            </a:prstGeom>
            <a:noFill/>
            <a:ln cap="flat" cmpd="sng" w="9525">
              <a:solidFill>
                <a:srgbClr val="00AD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37"/>
            <p:cNvSpPr/>
            <p:nvPr/>
          </p:nvSpPr>
          <p:spPr>
            <a:xfrm>
              <a:off x="2799942" y="605989"/>
              <a:ext cx="726863" cy="740863"/>
            </a:xfrm>
            <a:prstGeom prst="ellipse">
              <a:avLst/>
            </a:prstGeom>
            <a:solidFill>
              <a:srgbClr val="00AD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97" name="Google Shape;97;p37"/>
            <p:cNvSpPr txBox="1"/>
            <p:nvPr/>
          </p:nvSpPr>
          <p:spPr>
            <a:xfrm>
              <a:off x="2789383" y="780923"/>
              <a:ext cx="726863" cy="333489"/>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Day 1</a:t>
              </a:r>
              <a:endParaRPr b="0" i="0" sz="1400" u="none" cap="none" strike="noStrike">
                <a:solidFill>
                  <a:srgbClr val="000000"/>
                </a:solidFill>
                <a:latin typeface="Arial"/>
                <a:ea typeface="Arial"/>
                <a:cs typeface="Arial"/>
                <a:sym typeface="Arial"/>
              </a:endParaRPr>
            </a:p>
          </p:txBody>
        </p:sp>
      </p:grpSp>
      <p:sp>
        <p:nvSpPr>
          <p:cNvPr id="98" name="Google Shape;98;p37"/>
          <p:cNvSpPr txBox="1"/>
          <p:nvPr/>
        </p:nvSpPr>
        <p:spPr>
          <a:xfrm>
            <a:off x="8802135" y="3544601"/>
            <a:ext cx="1631575" cy="56687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t/>
            </a:r>
            <a:endParaRPr b="0" i="0" sz="1200" u="none" cap="none" strike="noStrike">
              <a:solidFill>
                <a:srgbClr val="757070"/>
              </a:solidFill>
              <a:latin typeface="Arial"/>
              <a:ea typeface="Arial"/>
              <a:cs typeface="Arial"/>
              <a:sym typeface="Arial"/>
            </a:endParaRPr>
          </a:p>
        </p:txBody>
      </p:sp>
      <p:pic>
        <p:nvPicPr>
          <p:cNvPr id="99" name="Google Shape;99;p37"/>
          <p:cNvPicPr preferRelativeResize="0"/>
          <p:nvPr/>
        </p:nvPicPr>
        <p:blipFill rotWithShape="1">
          <a:blip r:embed="rId6">
            <a:alphaModFix/>
          </a:blip>
          <a:srcRect b="0" l="17890" r="17890" t="0"/>
          <a:stretch/>
        </p:blipFill>
        <p:spPr>
          <a:xfrm>
            <a:off x="6777984" y="4241180"/>
            <a:ext cx="1845317" cy="1846263"/>
          </a:xfrm>
          <a:prstGeom prst="ellipse">
            <a:avLst/>
          </a:prstGeom>
          <a:noFill/>
          <a:ln>
            <a:noFill/>
          </a:ln>
        </p:spPr>
      </p:pic>
      <p:pic>
        <p:nvPicPr>
          <p:cNvPr id="100" name="Google Shape;100;p37"/>
          <p:cNvPicPr preferRelativeResize="0"/>
          <p:nvPr/>
        </p:nvPicPr>
        <p:blipFill rotWithShape="1">
          <a:blip r:embed="rId7">
            <a:alphaModFix/>
          </a:blip>
          <a:srcRect b="11255" l="22983" r="20651" t="3593"/>
          <a:stretch/>
        </p:blipFill>
        <p:spPr>
          <a:xfrm>
            <a:off x="4730699" y="732170"/>
            <a:ext cx="1845317" cy="1846263"/>
          </a:xfrm>
          <a:prstGeom prst="ellipse">
            <a:avLst/>
          </a:prstGeom>
          <a:noFill/>
          <a:ln>
            <a:noFill/>
          </a:ln>
        </p:spPr>
      </p:pic>
      <p:pic>
        <p:nvPicPr>
          <p:cNvPr id="101" name="Google Shape;101;p37"/>
          <p:cNvPicPr preferRelativeResize="0"/>
          <p:nvPr/>
        </p:nvPicPr>
        <p:blipFill rotWithShape="1">
          <a:blip r:embed="rId8">
            <a:alphaModFix/>
          </a:blip>
          <a:srcRect b="0" l="16639" r="16637" t="0"/>
          <a:stretch/>
        </p:blipFill>
        <p:spPr>
          <a:xfrm>
            <a:off x="6833806" y="717292"/>
            <a:ext cx="1845317" cy="1846263"/>
          </a:xfrm>
          <a:prstGeom prst="ellipse">
            <a:avLst/>
          </a:prstGeom>
          <a:noFill/>
          <a:ln>
            <a:noFill/>
          </a:ln>
        </p:spPr>
      </p:pic>
      <p:pic>
        <p:nvPicPr>
          <p:cNvPr id="102" name="Google Shape;102;p37"/>
          <p:cNvPicPr preferRelativeResize="0"/>
          <p:nvPr/>
        </p:nvPicPr>
        <p:blipFill rotWithShape="1">
          <a:blip r:embed="rId9">
            <a:alphaModFix/>
          </a:blip>
          <a:srcRect b="0" l="21309" r="21309" t="0"/>
          <a:stretch/>
        </p:blipFill>
        <p:spPr>
          <a:xfrm>
            <a:off x="4710994" y="4260683"/>
            <a:ext cx="1845317" cy="1846263"/>
          </a:xfrm>
          <a:prstGeom prst="ellipse">
            <a:avLst/>
          </a:prstGeom>
          <a:noFill/>
          <a:ln>
            <a:noFill/>
          </a:ln>
        </p:spPr>
      </p:pic>
      <p:pic>
        <p:nvPicPr>
          <p:cNvPr id="103" name="Google Shape;103;p37"/>
          <p:cNvPicPr preferRelativeResize="0"/>
          <p:nvPr/>
        </p:nvPicPr>
        <p:blipFill rotWithShape="1">
          <a:blip r:embed="rId10">
            <a:alphaModFix/>
          </a:blip>
          <a:srcRect b="0" l="16692" r="16693" t="0"/>
          <a:stretch/>
        </p:blipFill>
        <p:spPr>
          <a:xfrm>
            <a:off x="8830941" y="4241179"/>
            <a:ext cx="1845317" cy="1846263"/>
          </a:xfrm>
          <a:prstGeom prst="ellipse">
            <a:avLst/>
          </a:prstGeom>
          <a:noFill/>
          <a:ln>
            <a:noFill/>
          </a:ln>
        </p:spPr>
      </p:pic>
      <p:grpSp>
        <p:nvGrpSpPr>
          <p:cNvPr id="104" name="Google Shape;104;p37"/>
          <p:cNvGrpSpPr/>
          <p:nvPr/>
        </p:nvGrpSpPr>
        <p:grpSpPr>
          <a:xfrm>
            <a:off x="6632028" y="480721"/>
            <a:ext cx="879025" cy="879025"/>
            <a:chOff x="2723862" y="536909"/>
            <a:chExt cx="879025" cy="879025"/>
          </a:xfrm>
        </p:grpSpPr>
        <p:sp>
          <p:nvSpPr>
            <p:cNvPr id="105" name="Google Shape;105;p37"/>
            <p:cNvSpPr/>
            <p:nvPr/>
          </p:nvSpPr>
          <p:spPr>
            <a:xfrm>
              <a:off x="2723862" y="536909"/>
              <a:ext cx="879025" cy="879025"/>
            </a:xfrm>
            <a:prstGeom prst="ellipse">
              <a:avLst/>
            </a:prstGeom>
            <a:noFill/>
            <a:ln cap="flat" cmpd="sng" w="9525">
              <a:solidFill>
                <a:srgbClr val="00AD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37"/>
            <p:cNvSpPr/>
            <p:nvPr/>
          </p:nvSpPr>
          <p:spPr>
            <a:xfrm>
              <a:off x="2799942" y="605989"/>
              <a:ext cx="726863" cy="740863"/>
            </a:xfrm>
            <a:prstGeom prst="ellipse">
              <a:avLst/>
            </a:prstGeom>
            <a:solidFill>
              <a:srgbClr val="00AD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07" name="Google Shape;107;p37"/>
            <p:cNvSpPr txBox="1"/>
            <p:nvPr/>
          </p:nvSpPr>
          <p:spPr>
            <a:xfrm>
              <a:off x="2789383" y="780923"/>
              <a:ext cx="726863" cy="333489"/>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Day 3</a:t>
              </a:r>
              <a:endParaRPr b="0" i="0" sz="1400" u="none" cap="none" strike="noStrike">
                <a:solidFill>
                  <a:srgbClr val="000000"/>
                </a:solidFill>
                <a:latin typeface="Arial"/>
                <a:ea typeface="Arial"/>
                <a:cs typeface="Arial"/>
                <a:sym typeface="Arial"/>
              </a:endParaRPr>
            </a:p>
          </p:txBody>
        </p:sp>
      </p:grpSp>
      <p:sp>
        <p:nvSpPr>
          <p:cNvPr id="108" name="Google Shape;108;p37"/>
          <p:cNvSpPr txBox="1"/>
          <p:nvPr/>
        </p:nvSpPr>
        <p:spPr>
          <a:xfrm>
            <a:off x="8943020" y="3513848"/>
            <a:ext cx="1621158" cy="5909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Tour a processing &amp; packing center for seasonal fruit</a:t>
            </a:r>
            <a:endParaRPr b="0" i="0" sz="1200" u="none" cap="none" strike="noStrike">
              <a:solidFill>
                <a:srgbClr val="757070"/>
              </a:solidFill>
              <a:latin typeface="Arial"/>
              <a:ea typeface="Arial"/>
              <a:cs typeface="Arial"/>
              <a:sym typeface="Arial"/>
            </a:endParaRPr>
          </a:p>
        </p:txBody>
      </p:sp>
      <p:grpSp>
        <p:nvGrpSpPr>
          <p:cNvPr id="109" name="Google Shape;109;p37"/>
          <p:cNvGrpSpPr/>
          <p:nvPr/>
        </p:nvGrpSpPr>
        <p:grpSpPr>
          <a:xfrm>
            <a:off x="4572099" y="484733"/>
            <a:ext cx="879025" cy="879025"/>
            <a:chOff x="2723862" y="536909"/>
            <a:chExt cx="879025" cy="879025"/>
          </a:xfrm>
        </p:grpSpPr>
        <p:sp>
          <p:nvSpPr>
            <p:cNvPr id="110" name="Google Shape;110;p37"/>
            <p:cNvSpPr/>
            <p:nvPr/>
          </p:nvSpPr>
          <p:spPr>
            <a:xfrm>
              <a:off x="2723862" y="536909"/>
              <a:ext cx="879025" cy="879025"/>
            </a:xfrm>
            <a:prstGeom prst="ellipse">
              <a:avLst/>
            </a:prstGeom>
            <a:noFill/>
            <a:ln cap="flat" cmpd="sng" w="9525">
              <a:solidFill>
                <a:srgbClr val="00AD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37"/>
            <p:cNvSpPr/>
            <p:nvPr/>
          </p:nvSpPr>
          <p:spPr>
            <a:xfrm>
              <a:off x="2799942" y="605989"/>
              <a:ext cx="726863" cy="740863"/>
            </a:xfrm>
            <a:prstGeom prst="ellipse">
              <a:avLst/>
            </a:prstGeom>
            <a:solidFill>
              <a:srgbClr val="00AD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12" name="Google Shape;112;p37"/>
            <p:cNvSpPr txBox="1"/>
            <p:nvPr/>
          </p:nvSpPr>
          <p:spPr>
            <a:xfrm>
              <a:off x="2789383" y="780923"/>
              <a:ext cx="726863" cy="333489"/>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Day 2</a:t>
              </a:r>
              <a:endParaRPr b="0" i="0" sz="1400" u="none" cap="none" strike="noStrike">
                <a:solidFill>
                  <a:srgbClr val="000000"/>
                </a:solidFill>
                <a:latin typeface="Arial"/>
                <a:ea typeface="Arial"/>
                <a:cs typeface="Arial"/>
                <a:sym typeface="Arial"/>
              </a:endParaRPr>
            </a:p>
          </p:txBody>
        </p:sp>
      </p:grpSp>
      <p:grpSp>
        <p:nvGrpSpPr>
          <p:cNvPr id="113" name="Google Shape;113;p37"/>
          <p:cNvGrpSpPr/>
          <p:nvPr/>
        </p:nvGrpSpPr>
        <p:grpSpPr>
          <a:xfrm>
            <a:off x="4555563" y="5441138"/>
            <a:ext cx="879025" cy="879025"/>
            <a:chOff x="2723862" y="536909"/>
            <a:chExt cx="879025" cy="879025"/>
          </a:xfrm>
        </p:grpSpPr>
        <p:sp>
          <p:nvSpPr>
            <p:cNvPr id="114" name="Google Shape;114;p37"/>
            <p:cNvSpPr/>
            <p:nvPr/>
          </p:nvSpPr>
          <p:spPr>
            <a:xfrm>
              <a:off x="2723862" y="536909"/>
              <a:ext cx="879025" cy="879025"/>
            </a:xfrm>
            <a:prstGeom prst="ellipse">
              <a:avLst/>
            </a:prstGeom>
            <a:noFill/>
            <a:ln cap="flat" cmpd="sng" w="9525">
              <a:solidFill>
                <a:srgbClr val="00AD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p37"/>
            <p:cNvSpPr/>
            <p:nvPr/>
          </p:nvSpPr>
          <p:spPr>
            <a:xfrm>
              <a:off x="2799942" y="605989"/>
              <a:ext cx="726863" cy="740863"/>
            </a:xfrm>
            <a:prstGeom prst="ellipse">
              <a:avLst/>
            </a:prstGeom>
            <a:solidFill>
              <a:srgbClr val="00AD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16" name="Google Shape;116;p37"/>
            <p:cNvSpPr txBox="1"/>
            <p:nvPr/>
          </p:nvSpPr>
          <p:spPr>
            <a:xfrm>
              <a:off x="2763589" y="809092"/>
              <a:ext cx="806053" cy="333489"/>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Day 4</a:t>
              </a:r>
              <a:endParaRPr b="0" i="0" sz="1400" u="none" cap="none" strike="noStrike">
                <a:solidFill>
                  <a:srgbClr val="000000"/>
                </a:solidFill>
                <a:latin typeface="Arial"/>
                <a:ea typeface="Arial"/>
                <a:cs typeface="Arial"/>
                <a:sym typeface="Arial"/>
              </a:endParaRPr>
            </a:p>
          </p:txBody>
        </p:sp>
      </p:gr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AGN">
  <p:cSld name="2 AGN">
    <p:spTree>
      <p:nvGrpSpPr>
        <p:cNvPr id="117" name="Shape 117"/>
        <p:cNvGrpSpPr/>
        <p:nvPr/>
      </p:nvGrpSpPr>
      <p:grpSpPr>
        <a:xfrm>
          <a:off x="0" y="0"/>
          <a:ext cx="0" cy="0"/>
          <a:chOff x="0" y="0"/>
          <a:chExt cx="0" cy="0"/>
        </a:xfrm>
      </p:grpSpPr>
      <p:pic>
        <p:nvPicPr>
          <p:cNvPr id="118" name="Google Shape;118;p38"/>
          <p:cNvPicPr preferRelativeResize="0"/>
          <p:nvPr/>
        </p:nvPicPr>
        <p:blipFill rotWithShape="1">
          <a:blip r:embed="rId2">
            <a:alphaModFix/>
          </a:blip>
          <a:srcRect b="0" l="0" r="0" t="0"/>
          <a:stretch/>
        </p:blipFill>
        <p:spPr>
          <a:xfrm>
            <a:off x="2134329" y="1536071"/>
            <a:ext cx="10502077" cy="3647744"/>
          </a:xfrm>
          <a:prstGeom prst="rect">
            <a:avLst/>
          </a:prstGeom>
          <a:noFill/>
          <a:ln>
            <a:noFill/>
          </a:ln>
        </p:spPr>
      </p:pic>
      <p:sp>
        <p:nvSpPr>
          <p:cNvPr id="119" name="Google Shape;119;p38"/>
          <p:cNvSpPr/>
          <p:nvPr/>
        </p:nvSpPr>
        <p:spPr>
          <a:xfrm>
            <a:off x="-2995299" y="768291"/>
            <a:ext cx="5141911" cy="5280265"/>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38"/>
          <p:cNvPicPr preferRelativeResize="0"/>
          <p:nvPr/>
        </p:nvPicPr>
        <p:blipFill rotWithShape="1">
          <a:blip r:embed="rId3">
            <a:alphaModFix/>
          </a:blip>
          <a:srcRect b="0" l="16662" r="16662" t="0"/>
          <a:stretch/>
        </p:blipFill>
        <p:spPr>
          <a:xfrm>
            <a:off x="2680447" y="732463"/>
            <a:ext cx="1845317" cy="1845317"/>
          </a:xfrm>
          <a:prstGeom prst="ellipse">
            <a:avLst/>
          </a:prstGeom>
          <a:noFill/>
          <a:ln>
            <a:noFill/>
          </a:ln>
        </p:spPr>
      </p:pic>
      <p:pic>
        <p:nvPicPr>
          <p:cNvPr id="121" name="Google Shape;121;p38"/>
          <p:cNvPicPr preferRelativeResize="0"/>
          <p:nvPr/>
        </p:nvPicPr>
        <p:blipFill rotWithShape="1">
          <a:blip r:embed="rId4">
            <a:alphaModFix/>
          </a:blip>
          <a:srcRect b="6091" l="579" r="39014" t="2095"/>
          <a:stretch/>
        </p:blipFill>
        <p:spPr>
          <a:xfrm>
            <a:off x="8783431" y="808883"/>
            <a:ext cx="1845317" cy="1845317"/>
          </a:xfrm>
          <a:prstGeom prst="ellipse">
            <a:avLst/>
          </a:prstGeom>
          <a:noFill/>
          <a:ln>
            <a:noFill/>
          </a:ln>
        </p:spPr>
      </p:pic>
      <p:pic>
        <p:nvPicPr>
          <p:cNvPr id="122" name="Google Shape;122;p38"/>
          <p:cNvPicPr preferRelativeResize="0"/>
          <p:nvPr/>
        </p:nvPicPr>
        <p:blipFill rotWithShape="1">
          <a:blip r:embed="rId5">
            <a:alphaModFix/>
          </a:blip>
          <a:srcRect b="0" l="16685" r="16684" t="0"/>
          <a:stretch/>
        </p:blipFill>
        <p:spPr>
          <a:xfrm>
            <a:off x="2680447" y="4280221"/>
            <a:ext cx="1845317" cy="1845317"/>
          </a:xfrm>
          <a:prstGeom prst="ellipse">
            <a:avLst/>
          </a:prstGeom>
          <a:noFill/>
          <a:ln>
            <a:noFill/>
          </a:ln>
        </p:spPr>
      </p:pic>
      <p:sp>
        <p:nvSpPr>
          <p:cNvPr id="123" name="Google Shape;123;p38"/>
          <p:cNvSpPr txBox="1"/>
          <p:nvPr/>
        </p:nvSpPr>
        <p:spPr>
          <a:xfrm>
            <a:off x="17975" y="2511825"/>
            <a:ext cx="2168656" cy="183434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The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Cuneo region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Days 5-7</a:t>
            </a:r>
            <a:endParaRPr b="0" i="0" sz="1400" u="none" cap="none" strike="noStrike">
              <a:solidFill>
                <a:srgbClr val="000000"/>
              </a:solidFill>
              <a:latin typeface="Arial"/>
              <a:ea typeface="Arial"/>
              <a:cs typeface="Arial"/>
              <a:sym typeface="Arial"/>
            </a:endParaRPr>
          </a:p>
        </p:txBody>
      </p:sp>
      <p:sp>
        <p:nvSpPr>
          <p:cNvPr id="124" name="Google Shape;124;p38"/>
          <p:cNvSpPr txBox="1"/>
          <p:nvPr/>
        </p:nvSpPr>
        <p:spPr>
          <a:xfrm>
            <a:off x="2702833" y="2677400"/>
            <a:ext cx="1803886" cy="65233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Learn traditional flour-making methods at a historic watermill</a:t>
            </a:r>
            <a:endParaRPr b="0" i="0" sz="1400" u="none" cap="none" strike="noStrike">
              <a:solidFill>
                <a:srgbClr val="000000"/>
              </a:solidFill>
              <a:latin typeface="Arial"/>
              <a:ea typeface="Arial"/>
              <a:cs typeface="Arial"/>
              <a:sym typeface="Arial"/>
            </a:endParaRPr>
          </a:p>
        </p:txBody>
      </p:sp>
      <p:sp>
        <p:nvSpPr>
          <p:cNvPr id="125" name="Google Shape;125;p38"/>
          <p:cNvSpPr txBox="1"/>
          <p:nvPr/>
        </p:nvSpPr>
        <p:spPr>
          <a:xfrm>
            <a:off x="4837569" y="2677400"/>
            <a:ext cx="1631575" cy="65233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Sample gelato at a local sweet shop</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757070"/>
              </a:buClr>
              <a:buSzPts val="1200"/>
              <a:buFont typeface="Arial"/>
              <a:buNone/>
            </a:pPr>
            <a:r>
              <a:t/>
            </a:r>
            <a:endParaRPr b="0" i="0" sz="1200" u="none" cap="none" strike="noStrike">
              <a:solidFill>
                <a:srgbClr val="757070"/>
              </a:solidFill>
              <a:latin typeface="Arial"/>
              <a:ea typeface="Arial"/>
              <a:cs typeface="Arial"/>
              <a:sym typeface="Arial"/>
            </a:endParaRPr>
          </a:p>
        </p:txBody>
      </p:sp>
      <p:sp>
        <p:nvSpPr>
          <p:cNvPr id="126" name="Google Shape;126;p38"/>
          <p:cNvSpPr txBox="1"/>
          <p:nvPr/>
        </p:nvSpPr>
        <p:spPr>
          <a:xfrm>
            <a:off x="6843577" y="2651462"/>
            <a:ext cx="1631575" cy="61156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Tour a dairy farm to learn about cheese-making</a:t>
            </a:r>
            <a:endParaRPr b="0" i="0" sz="1400" u="none" cap="none" strike="noStrike">
              <a:solidFill>
                <a:srgbClr val="000000"/>
              </a:solidFill>
              <a:latin typeface="Arial"/>
              <a:ea typeface="Arial"/>
              <a:cs typeface="Arial"/>
              <a:sym typeface="Arial"/>
            </a:endParaRPr>
          </a:p>
        </p:txBody>
      </p:sp>
      <p:sp>
        <p:nvSpPr>
          <p:cNvPr id="127" name="Google Shape;127;p38"/>
          <p:cNvSpPr txBox="1"/>
          <p:nvPr/>
        </p:nvSpPr>
        <p:spPr>
          <a:xfrm>
            <a:off x="6843578" y="3532213"/>
            <a:ext cx="1631575" cy="64380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Visit an olive grove for an in-depth look at olive oil production</a:t>
            </a:r>
            <a:endParaRPr b="0" i="0" sz="1200" u="none" cap="none" strike="noStrike">
              <a:solidFill>
                <a:srgbClr val="757070"/>
              </a:solidFill>
              <a:latin typeface="Arial"/>
              <a:ea typeface="Arial"/>
              <a:cs typeface="Arial"/>
              <a:sym typeface="Arial"/>
            </a:endParaRPr>
          </a:p>
        </p:txBody>
      </p:sp>
      <p:sp>
        <p:nvSpPr>
          <p:cNvPr id="128" name="Google Shape;128;p38"/>
          <p:cNvSpPr txBox="1"/>
          <p:nvPr/>
        </p:nvSpPr>
        <p:spPr>
          <a:xfrm>
            <a:off x="4796691" y="3529469"/>
            <a:ext cx="1631576" cy="696969"/>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Travel to the Liguria region on your way to Nice</a:t>
            </a:r>
            <a:endParaRPr b="0" i="0" sz="1200" u="none" cap="none" strike="noStrike">
              <a:solidFill>
                <a:srgbClr val="757070"/>
              </a:solidFill>
              <a:latin typeface="Arial"/>
              <a:ea typeface="Arial"/>
              <a:cs typeface="Arial"/>
              <a:sym typeface="Arial"/>
            </a:endParaRPr>
          </a:p>
        </p:txBody>
      </p:sp>
      <p:sp>
        <p:nvSpPr>
          <p:cNvPr id="129" name="Google Shape;129;p38"/>
          <p:cNvSpPr txBox="1"/>
          <p:nvPr/>
        </p:nvSpPr>
        <p:spPr>
          <a:xfrm>
            <a:off x="2499537" y="3527942"/>
            <a:ext cx="2168656" cy="648079"/>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Make your lunch in a cooking class &amp; stroll through a famous grape vineyard</a:t>
            </a:r>
            <a:endParaRPr b="0" i="0" sz="1400" u="none" cap="none" strike="noStrike">
              <a:solidFill>
                <a:srgbClr val="000000"/>
              </a:solidFill>
              <a:latin typeface="Arial"/>
              <a:ea typeface="Arial"/>
              <a:cs typeface="Arial"/>
              <a:sym typeface="Arial"/>
            </a:endParaRPr>
          </a:p>
        </p:txBody>
      </p:sp>
      <p:sp>
        <p:nvSpPr>
          <p:cNvPr id="130" name="Google Shape;130;p38"/>
          <p:cNvSpPr txBox="1"/>
          <p:nvPr/>
        </p:nvSpPr>
        <p:spPr>
          <a:xfrm>
            <a:off x="8872094" y="2664489"/>
            <a:ext cx="1667989" cy="637898"/>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10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Take a day trip to the Langhe region &amp; visit a Langhe castle</a:t>
            </a:r>
            <a:endParaRPr b="0" i="0" sz="1400" u="none" cap="none" strike="noStrike">
              <a:solidFill>
                <a:srgbClr val="000000"/>
              </a:solidFill>
              <a:latin typeface="Arial"/>
              <a:ea typeface="Arial"/>
              <a:cs typeface="Arial"/>
              <a:sym typeface="Arial"/>
            </a:endParaRPr>
          </a:p>
        </p:txBody>
      </p:sp>
      <p:pic>
        <p:nvPicPr>
          <p:cNvPr id="131" name="Google Shape;131;p38"/>
          <p:cNvPicPr preferRelativeResize="0"/>
          <p:nvPr/>
        </p:nvPicPr>
        <p:blipFill rotWithShape="1">
          <a:blip r:embed="rId6">
            <a:alphaModFix/>
          </a:blip>
          <a:srcRect b="0" l="26" r="24" t="0"/>
          <a:stretch/>
        </p:blipFill>
        <p:spPr>
          <a:xfrm>
            <a:off x="6736708" y="4279900"/>
            <a:ext cx="1845317" cy="1846263"/>
          </a:xfrm>
          <a:prstGeom prst="ellipse">
            <a:avLst/>
          </a:prstGeom>
          <a:noFill/>
          <a:ln>
            <a:noFill/>
          </a:ln>
        </p:spPr>
      </p:pic>
      <p:pic>
        <p:nvPicPr>
          <p:cNvPr id="132" name="Google Shape;132;p38"/>
          <p:cNvPicPr preferRelativeResize="0"/>
          <p:nvPr/>
        </p:nvPicPr>
        <p:blipFill rotWithShape="1">
          <a:blip r:embed="rId7">
            <a:alphaModFix/>
          </a:blip>
          <a:srcRect b="0" l="16639" r="16637" t="0"/>
          <a:stretch/>
        </p:blipFill>
        <p:spPr>
          <a:xfrm>
            <a:off x="4730699" y="732170"/>
            <a:ext cx="1845317" cy="1846263"/>
          </a:xfrm>
          <a:prstGeom prst="ellipse">
            <a:avLst/>
          </a:prstGeom>
          <a:noFill/>
          <a:ln>
            <a:noFill/>
          </a:ln>
        </p:spPr>
      </p:pic>
      <p:pic>
        <p:nvPicPr>
          <p:cNvPr id="133" name="Google Shape;133;p38"/>
          <p:cNvPicPr preferRelativeResize="0"/>
          <p:nvPr/>
        </p:nvPicPr>
        <p:blipFill rotWithShape="1">
          <a:blip r:embed="rId8">
            <a:alphaModFix/>
          </a:blip>
          <a:srcRect b="0" l="16688" r="16688" t="0"/>
          <a:stretch/>
        </p:blipFill>
        <p:spPr>
          <a:xfrm>
            <a:off x="6736707" y="732169"/>
            <a:ext cx="1845317" cy="1846263"/>
          </a:xfrm>
          <a:prstGeom prst="ellipse">
            <a:avLst/>
          </a:prstGeom>
          <a:noFill/>
          <a:ln>
            <a:noFill/>
          </a:ln>
        </p:spPr>
      </p:pic>
      <p:pic>
        <p:nvPicPr>
          <p:cNvPr id="134" name="Google Shape;134;p38"/>
          <p:cNvPicPr preferRelativeResize="0"/>
          <p:nvPr/>
        </p:nvPicPr>
        <p:blipFill rotWithShape="1">
          <a:blip r:embed="rId9">
            <a:alphaModFix/>
          </a:blip>
          <a:srcRect b="0" l="29813" r="29813" t="0"/>
          <a:stretch/>
        </p:blipFill>
        <p:spPr>
          <a:xfrm>
            <a:off x="4689821" y="4279899"/>
            <a:ext cx="1845317" cy="1846263"/>
          </a:xfrm>
          <a:prstGeom prst="ellipse">
            <a:avLst/>
          </a:prstGeom>
          <a:noFill/>
          <a:ln>
            <a:noFill/>
          </a:ln>
        </p:spPr>
      </p:pic>
      <p:pic>
        <p:nvPicPr>
          <p:cNvPr id="135" name="Google Shape;135;p38"/>
          <p:cNvPicPr preferRelativeResize="0"/>
          <p:nvPr/>
        </p:nvPicPr>
        <p:blipFill rotWithShape="1">
          <a:blip r:embed="rId10">
            <a:alphaModFix/>
          </a:blip>
          <a:srcRect b="0" l="21892" r="21890" t="0"/>
          <a:stretch/>
        </p:blipFill>
        <p:spPr>
          <a:xfrm>
            <a:off x="8765720" y="4260683"/>
            <a:ext cx="1845317" cy="1846263"/>
          </a:xfrm>
          <a:prstGeom prst="ellipse">
            <a:avLst/>
          </a:prstGeom>
          <a:noFill/>
          <a:ln>
            <a:noFill/>
          </a:ln>
        </p:spPr>
      </p:pic>
      <p:sp>
        <p:nvSpPr>
          <p:cNvPr id="136" name="Google Shape;136;p38"/>
          <p:cNvSpPr txBox="1"/>
          <p:nvPr/>
        </p:nvSpPr>
        <p:spPr>
          <a:xfrm>
            <a:off x="8890301" y="3542703"/>
            <a:ext cx="1631576" cy="65233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Continue on to Nice </a:t>
            </a:r>
            <a:endParaRPr b="0" i="0" sz="1400" u="none" cap="none" strike="noStrike">
              <a:solidFill>
                <a:srgbClr val="000000"/>
              </a:solidFill>
              <a:latin typeface="Arial"/>
              <a:ea typeface="Arial"/>
              <a:cs typeface="Arial"/>
              <a:sym typeface="Arial"/>
            </a:endParaRPr>
          </a:p>
        </p:txBody>
      </p:sp>
      <p:grpSp>
        <p:nvGrpSpPr>
          <p:cNvPr id="137" name="Google Shape;137;p38"/>
          <p:cNvGrpSpPr/>
          <p:nvPr/>
        </p:nvGrpSpPr>
        <p:grpSpPr>
          <a:xfrm>
            <a:off x="4525764" y="5547910"/>
            <a:ext cx="879025" cy="879025"/>
            <a:chOff x="2723862" y="536909"/>
            <a:chExt cx="879025" cy="879025"/>
          </a:xfrm>
        </p:grpSpPr>
        <p:sp>
          <p:nvSpPr>
            <p:cNvPr id="138" name="Google Shape;138;p38"/>
            <p:cNvSpPr/>
            <p:nvPr/>
          </p:nvSpPr>
          <p:spPr>
            <a:xfrm>
              <a:off x="2723862" y="536909"/>
              <a:ext cx="879025" cy="879025"/>
            </a:xfrm>
            <a:prstGeom prst="ellipse">
              <a:avLst/>
            </a:prstGeom>
            <a:noFill/>
            <a:ln cap="flat" cmpd="sng" w="9525">
              <a:solidFill>
                <a:srgbClr val="00AD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9" name="Google Shape;139;p38"/>
            <p:cNvSpPr/>
            <p:nvPr/>
          </p:nvSpPr>
          <p:spPr>
            <a:xfrm>
              <a:off x="2799942" y="605989"/>
              <a:ext cx="726863" cy="740863"/>
            </a:xfrm>
            <a:prstGeom prst="ellipse">
              <a:avLst/>
            </a:prstGeom>
            <a:solidFill>
              <a:srgbClr val="00AD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40" name="Google Shape;140;p38"/>
            <p:cNvSpPr txBox="1"/>
            <p:nvPr/>
          </p:nvSpPr>
          <p:spPr>
            <a:xfrm>
              <a:off x="2756653" y="809675"/>
              <a:ext cx="806053" cy="333489"/>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Day 7</a:t>
              </a:r>
              <a:endParaRPr b="0" i="0" sz="1400" u="none" cap="none" strike="noStrike">
                <a:solidFill>
                  <a:srgbClr val="000000"/>
                </a:solidFill>
                <a:latin typeface="Arial"/>
                <a:ea typeface="Arial"/>
                <a:cs typeface="Arial"/>
                <a:sym typeface="Arial"/>
              </a:endParaRPr>
            </a:p>
          </p:txBody>
        </p:sp>
      </p:grpSp>
      <p:grpSp>
        <p:nvGrpSpPr>
          <p:cNvPr id="141" name="Google Shape;141;p38"/>
          <p:cNvGrpSpPr/>
          <p:nvPr/>
        </p:nvGrpSpPr>
        <p:grpSpPr>
          <a:xfrm>
            <a:off x="2371166" y="593723"/>
            <a:ext cx="879025" cy="879025"/>
            <a:chOff x="2723862" y="536909"/>
            <a:chExt cx="879025" cy="879025"/>
          </a:xfrm>
        </p:grpSpPr>
        <p:sp>
          <p:nvSpPr>
            <p:cNvPr id="142" name="Google Shape;142;p38"/>
            <p:cNvSpPr/>
            <p:nvPr/>
          </p:nvSpPr>
          <p:spPr>
            <a:xfrm>
              <a:off x="2723862" y="536909"/>
              <a:ext cx="879025" cy="879025"/>
            </a:xfrm>
            <a:prstGeom prst="ellipse">
              <a:avLst/>
            </a:prstGeom>
            <a:noFill/>
            <a:ln cap="flat" cmpd="sng" w="9525">
              <a:solidFill>
                <a:srgbClr val="00AD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38"/>
            <p:cNvSpPr/>
            <p:nvPr/>
          </p:nvSpPr>
          <p:spPr>
            <a:xfrm>
              <a:off x="2799942" y="605989"/>
              <a:ext cx="726863" cy="740863"/>
            </a:xfrm>
            <a:prstGeom prst="ellipse">
              <a:avLst/>
            </a:prstGeom>
            <a:solidFill>
              <a:srgbClr val="00AD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44" name="Google Shape;144;p38"/>
            <p:cNvSpPr txBox="1"/>
            <p:nvPr/>
          </p:nvSpPr>
          <p:spPr>
            <a:xfrm>
              <a:off x="2756621" y="786432"/>
              <a:ext cx="813504" cy="333489"/>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Day 5</a:t>
              </a:r>
              <a:endParaRPr b="0" i="0" sz="1400" u="none" cap="none" strike="noStrike">
                <a:solidFill>
                  <a:srgbClr val="000000"/>
                </a:solidFill>
                <a:latin typeface="Arial"/>
                <a:ea typeface="Arial"/>
                <a:cs typeface="Arial"/>
                <a:sym typeface="Arial"/>
              </a:endParaRPr>
            </a:p>
          </p:txBody>
        </p:sp>
      </p:grpSp>
      <p:grpSp>
        <p:nvGrpSpPr>
          <p:cNvPr id="145" name="Google Shape;145;p38"/>
          <p:cNvGrpSpPr/>
          <p:nvPr/>
        </p:nvGrpSpPr>
        <p:grpSpPr>
          <a:xfrm>
            <a:off x="8632528" y="596298"/>
            <a:ext cx="879025" cy="879025"/>
            <a:chOff x="2723862" y="536909"/>
            <a:chExt cx="879025" cy="879025"/>
          </a:xfrm>
        </p:grpSpPr>
        <p:sp>
          <p:nvSpPr>
            <p:cNvPr id="146" name="Google Shape;146;p38"/>
            <p:cNvSpPr/>
            <p:nvPr/>
          </p:nvSpPr>
          <p:spPr>
            <a:xfrm>
              <a:off x="2723862" y="536909"/>
              <a:ext cx="879025" cy="879025"/>
            </a:xfrm>
            <a:prstGeom prst="ellipse">
              <a:avLst/>
            </a:prstGeom>
            <a:noFill/>
            <a:ln cap="flat" cmpd="sng" w="9525">
              <a:solidFill>
                <a:srgbClr val="00AD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p38"/>
            <p:cNvSpPr/>
            <p:nvPr/>
          </p:nvSpPr>
          <p:spPr>
            <a:xfrm>
              <a:off x="2799942" y="605989"/>
              <a:ext cx="726863" cy="740863"/>
            </a:xfrm>
            <a:prstGeom prst="ellipse">
              <a:avLst/>
            </a:prstGeom>
            <a:solidFill>
              <a:srgbClr val="00AD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48" name="Google Shape;148;p38"/>
            <p:cNvSpPr txBox="1"/>
            <p:nvPr/>
          </p:nvSpPr>
          <p:spPr>
            <a:xfrm>
              <a:off x="2756621" y="786432"/>
              <a:ext cx="813504" cy="333489"/>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Day 6</a:t>
              </a:r>
              <a:endParaRPr b="0" i="0" sz="1400" u="none" cap="none" strike="noStrike">
                <a:solidFill>
                  <a:srgbClr val="000000"/>
                </a:solidFill>
                <a:latin typeface="Arial"/>
                <a:ea typeface="Arial"/>
                <a:cs typeface="Arial"/>
                <a:sym typeface="Arial"/>
              </a:endParaRPr>
            </a:p>
          </p:txBody>
        </p:sp>
      </p:gr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AGN">
  <p:cSld name="3 AGN">
    <p:spTree>
      <p:nvGrpSpPr>
        <p:cNvPr id="149" name="Shape 149"/>
        <p:cNvGrpSpPr/>
        <p:nvPr/>
      </p:nvGrpSpPr>
      <p:grpSpPr>
        <a:xfrm>
          <a:off x="0" y="0"/>
          <a:ext cx="0" cy="0"/>
          <a:chOff x="0" y="0"/>
          <a:chExt cx="0" cy="0"/>
        </a:xfrm>
      </p:grpSpPr>
      <p:pic>
        <p:nvPicPr>
          <p:cNvPr id="150" name="Google Shape;150;p39"/>
          <p:cNvPicPr preferRelativeResize="0"/>
          <p:nvPr/>
        </p:nvPicPr>
        <p:blipFill rotWithShape="1">
          <a:blip r:embed="rId2">
            <a:alphaModFix/>
          </a:blip>
          <a:srcRect b="28543" l="5927" r="30492" t="24330"/>
          <a:stretch/>
        </p:blipFill>
        <p:spPr>
          <a:xfrm>
            <a:off x="3189220" y="2503961"/>
            <a:ext cx="8580285" cy="1693509"/>
          </a:xfrm>
          <a:prstGeom prst="rect">
            <a:avLst/>
          </a:prstGeom>
          <a:noFill/>
          <a:ln>
            <a:noFill/>
          </a:ln>
        </p:spPr>
      </p:pic>
      <p:sp>
        <p:nvSpPr>
          <p:cNvPr id="151" name="Google Shape;151;p39"/>
          <p:cNvSpPr/>
          <p:nvPr/>
        </p:nvSpPr>
        <p:spPr>
          <a:xfrm>
            <a:off x="-3051638" y="750107"/>
            <a:ext cx="5235242" cy="5330372"/>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2" name="Google Shape;152;p39"/>
          <p:cNvPicPr preferRelativeResize="0"/>
          <p:nvPr/>
        </p:nvPicPr>
        <p:blipFill rotWithShape="1">
          <a:blip r:embed="rId3">
            <a:alphaModFix/>
          </a:blip>
          <a:srcRect b="0" l="16898" r="16898" t="0"/>
          <a:stretch/>
        </p:blipFill>
        <p:spPr>
          <a:xfrm>
            <a:off x="2825303" y="2352154"/>
            <a:ext cx="1845317" cy="1845317"/>
          </a:xfrm>
          <a:prstGeom prst="ellipse">
            <a:avLst/>
          </a:prstGeom>
          <a:noFill/>
          <a:ln>
            <a:noFill/>
          </a:ln>
        </p:spPr>
      </p:pic>
      <p:pic>
        <p:nvPicPr>
          <p:cNvPr id="153" name="Google Shape;153;p39"/>
          <p:cNvPicPr preferRelativeResize="0"/>
          <p:nvPr/>
        </p:nvPicPr>
        <p:blipFill rotWithShape="1">
          <a:blip r:embed="rId4">
            <a:alphaModFix/>
          </a:blip>
          <a:srcRect b="0" l="0" r="0" t="0"/>
          <a:stretch/>
        </p:blipFill>
        <p:spPr>
          <a:xfrm>
            <a:off x="4856393" y="2352153"/>
            <a:ext cx="1845317" cy="1845317"/>
          </a:xfrm>
          <a:prstGeom prst="ellipse">
            <a:avLst/>
          </a:prstGeom>
          <a:noFill/>
          <a:ln>
            <a:noFill/>
          </a:ln>
        </p:spPr>
      </p:pic>
      <p:sp>
        <p:nvSpPr>
          <p:cNvPr id="154" name="Google Shape;154;p39"/>
          <p:cNvSpPr txBox="1"/>
          <p:nvPr/>
        </p:nvSpPr>
        <p:spPr>
          <a:xfrm>
            <a:off x="40576" y="2888793"/>
            <a:ext cx="2368511" cy="9238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Nice</a:t>
            </a:r>
            <a:endParaRPr b="1" i="0" sz="3200" u="none" cap="none" strike="noStrike">
              <a:solidFill>
                <a:schemeClr val="lt1"/>
              </a:solidFill>
              <a:latin typeface="Century Gothic"/>
              <a:ea typeface="Century Gothic"/>
              <a:cs typeface="Century Gothic"/>
              <a:sym typeface="Century Gothic"/>
            </a:endParaRPr>
          </a:p>
          <a:p>
            <a:pPr indent="0" lvl="0" marL="0" marR="0" rtl="0" algn="l">
              <a:lnSpc>
                <a:spcPct val="125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Days 8-9</a:t>
            </a:r>
            <a:endParaRPr b="0" i="0" sz="1400" u="none" cap="none" strike="noStrike">
              <a:solidFill>
                <a:srgbClr val="000000"/>
              </a:solidFill>
              <a:latin typeface="Arial"/>
              <a:ea typeface="Arial"/>
              <a:cs typeface="Arial"/>
              <a:sym typeface="Arial"/>
            </a:endParaRPr>
          </a:p>
        </p:txBody>
      </p:sp>
      <p:sp>
        <p:nvSpPr>
          <p:cNvPr id="155" name="Google Shape;155;p39"/>
          <p:cNvSpPr txBox="1"/>
          <p:nvPr/>
        </p:nvSpPr>
        <p:spPr>
          <a:xfrm>
            <a:off x="7064810" y="4344697"/>
            <a:ext cx="1490662" cy="68419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Visit a French perfume factory </a:t>
            </a:r>
            <a:endParaRPr b="0" i="0" sz="1400" u="none" cap="none" strike="noStrike">
              <a:solidFill>
                <a:srgbClr val="000000"/>
              </a:solidFill>
              <a:latin typeface="Arial"/>
              <a:ea typeface="Arial"/>
              <a:cs typeface="Arial"/>
              <a:sym typeface="Arial"/>
            </a:endParaRPr>
          </a:p>
        </p:txBody>
      </p:sp>
      <p:sp>
        <p:nvSpPr>
          <p:cNvPr id="156" name="Google Shape;156;p39"/>
          <p:cNvSpPr txBox="1"/>
          <p:nvPr/>
        </p:nvSpPr>
        <p:spPr>
          <a:xfrm>
            <a:off x="9097923" y="4349277"/>
            <a:ext cx="1490662" cy="47307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Travel home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757070"/>
              </a:buClr>
              <a:buSzPts val="1200"/>
              <a:buFont typeface="Arial"/>
              <a:buNone/>
            </a:pPr>
            <a:r>
              <a:t/>
            </a:r>
            <a:endParaRPr b="0" i="0" sz="1200" u="none" cap="none" strike="noStrike">
              <a:solidFill>
                <a:srgbClr val="757070"/>
              </a:solidFill>
              <a:latin typeface="Arial"/>
              <a:ea typeface="Arial"/>
              <a:cs typeface="Arial"/>
              <a:sym typeface="Arial"/>
            </a:endParaRPr>
          </a:p>
        </p:txBody>
      </p:sp>
      <p:pic>
        <p:nvPicPr>
          <p:cNvPr id="157" name="Google Shape;157;p39"/>
          <p:cNvPicPr preferRelativeResize="0"/>
          <p:nvPr/>
        </p:nvPicPr>
        <p:blipFill rotWithShape="1">
          <a:blip r:embed="rId5">
            <a:alphaModFix/>
          </a:blip>
          <a:srcRect b="0" l="0" r="0" t="0"/>
          <a:stretch/>
        </p:blipFill>
        <p:spPr>
          <a:xfrm>
            <a:off x="11073833" y="3112836"/>
            <a:ext cx="746310" cy="632328"/>
          </a:xfrm>
          <a:prstGeom prst="rect">
            <a:avLst/>
          </a:prstGeom>
          <a:noFill/>
          <a:ln>
            <a:noFill/>
          </a:ln>
        </p:spPr>
      </p:pic>
      <p:pic>
        <p:nvPicPr>
          <p:cNvPr id="158" name="Google Shape;158;p39"/>
          <p:cNvPicPr preferRelativeResize="0"/>
          <p:nvPr/>
        </p:nvPicPr>
        <p:blipFill rotWithShape="1">
          <a:blip r:embed="rId6">
            <a:alphaModFix/>
          </a:blip>
          <a:srcRect b="0" l="16685" r="16684" t="0"/>
          <a:stretch/>
        </p:blipFill>
        <p:spPr>
          <a:xfrm>
            <a:off x="6887483" y="2352153"/>
            <a:ext cx="1845317" cy="1845317"/>
          </a:xfrm>
          <a:prstGeom prst="ellipse">
            <a:avLst/>
          </a:prstGeom>
          <a:noFill/>
          <a:ln>
            <a:noFill/>
          </a:ln>
        </p:spPr>
      </p:pic>
      <p:pic>
        <p:nvPicPr>
          <p:cNvPr id="159" name="Google Shape;159;p39"/>
          <p:cNvPicPr preferRelativeResize="0"/>
          <p:nvPr/>
        </p:nvPicPr>
        <p:blipFill rotWithShape="1">
          <a:blip r:embed="rId7">
            <a:alphaModFix/>
          </a:blip>
          <a:srcRect b="0" l="0" r="0" t="0"/>
          <a:stretch/>
        </p:blipFill>
        <p:spPr>
          <a:xfrm>
            <a:off x="8918573" y="2352153"/>
            <a:ext cx="1845317" cy="1845317"/>
          </a:xfrm>
          <a:prstGeom prst="ellipse">
            <a:avLst/>
          </a:prstGeom>
          <a:noFill/>
          <a:ln>
            <a:noFill/>
          </a:ln>
        </p:spPr>
      </p:pic>
      <p:grpSp>
        <p:nvGrpSpPr>
          <p:cNvPr id="160" name="Google Shape;160;p39"/>
          <p:cNvGrpSpPr/>
          <p:nvPr/>
        </p:nvGrpSpPr>
        <p:grpSpPr>
          <a:xfrm>
            <a:off x="8791853" y="2064447"/>
            <a:ext cx="879025" cy="879025"/>
            <a:chOff x="2723860" y="536911"/>
            <a:chExt cx="879025" cy="879025"/>
          </a:xfrm>
        </p:grpSpPr>
        <p:sp>
          <p:nvSpPr>
            <p:cNvPr id="161" name="Google Shape;161;p39"/>
            <p:cNvSpPr/>
            <p:nvPr/>
          </p:nvSpPr>
          <p:spPr>
            <a:xfrm>
              <a:off x="2723860" y="536911"/>
              <a:ext cx="879025" cy="879025"/>
            </a:xfrm>
            <a:prstGeom prst="ellipse">
              <a:avLst/>
            </a:prstGeom>
            <a:noFill/>
            <a:ln cap="flat" cmpd="sng" w="9525">
              <a:solidFill>
                <a:srgbClr val="00AD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39"/>
            <p:cNvSpPr/>
            <p:nvPr/>
          </p:nvSpPr>
          <p:spPr>
            <a:xfrm>
              <a:off x="2799942" y="605989"/>
              <a:ext cx="726863" cy="740863"/>
            </a:xfrm>
            <a:prstGeom prst="ellipse">
              <a:avLst/>
            </a:prstGeom>
            <a:solidFill>
              <a:srgbClr val="00AD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63" name="Google Shape;163;p39"/>
            <p:cNvSpPr txBox="1"/>
            <p:nvPr/>
          </p:nvSpPr>
          <p:spPr>
            <a:xfrm>
              <a:off x="2756621" y="809673"/>
              <a:ext cx="813502" cy="333489"/>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Day 9</a:t>
              </a:r>
              <a:endParaRPr b="0" i="0" sz="1400" u="none" cap="none" strike="noStrike">
                <a:solidFill>
                  <a:srgbClr val="000000"/>
                </a:solidFill>
                <a:latin typeface="Arial"/>
                <a:ea typeface="Arial"/>
                <a:cs typeface="Arial"/>
                <a:sym typeface="Arial"/>
              </a:endParaRPr>
            </a:p>
          </p:txBody>
        </p:sp>
      </p:grpSp>
      <p:sp>
        <p:nvSpPr>
          <p:cNvPr id="164" name="Google Shape;164;p39"/>
          <p:cNvSpPr txBox="1"/>
          <p:nvPr/>
        </p:nvSpPr>
        <p:spPr>
          <a:xfrm>
            <a:off x="4963263" y="4344697"/>
            <a:ext cx="1631575" cy="56687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Take a walking tour of Nice </a:t>
            </a:r>
            <a:endParaRPr b="0" i="0" sz="1200" u="none" cap="none" strike="noStrike">
              <a:solidFill>
                <a:srgbClr val="757070"/>
              </a:solidFill>
              <a:latin typeface="Arial"/>
              <a:ea typeface="Arial"/>
              <a:cs typeface="Arial"/>
              <a:sym typeface="Arial"/>
            </a:endParaRPr>
          </a:p>
        </p:txBody>
      </p:sp>
      <p:sp>
        <p:nvSpPr>
          <p:cNvPr id="165" name="Google Shape;165;p39"/>
          <p:cNvSpPr txBox="1"/>
          <p:nvPr/>
        </p:nvSpPr>
        <p:spPr>
          <a:xfrm>
            <a:off x="2932173" y="4344697"/>
            <a:ext cx="1631576" cy="628383"/>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57070"/>
              </a:buClr>
              <a:buSzPts val="1200"/>
              <a:buFont typeface="Arial"/>
              <a:buNone/>
            </a:pPr>
            <a:r>
              <a:rPr b="0" i="0" lang="en-US" sz="1200" u="none" cap="none" strike="noStrike">
                <a:solidFill>
                  <a:srgbClr val="757070"/>
                </a:solidFill>
                <a:latin typeface="Arial"/>
                <a:ea typeface="Arial"/>
                <a:cs typeface="Arial"/>
                <a:sym typeface="Arial"/>
              </a:rPr>
              <a:t>Take a day trip to Monaco &amp; Èze</a:t>
            </a:r>
            <a:endParaRPr b="0" i="0" sz="1200" u="none" cap="none" strike="noStrike">
              <a:solidFill>
                <a:srgbClr val="757070"/>
              </a:solidFill>
              <a:latin typeface="Arial"/>
              <a:ea typeface="Arial"/>
              <a:cs typeface="Arial"/>
              <a:sym typeface="Arial"/>
            </a:endParaRPr>
          </a:p>
        </p:txBody>
      </p:sp>
      <p:grpSp>
        <p:nvGrpSpPr>
          <p:cNvPr id="166" name="Google Shape;166;p39"/>
          <p:cNvGrpSpPr/>
          <p:nvPr/>
        </p:nvGrpSpPr>
        <p:grpSpPr>
          <a:xfrm>
            <a:off x="2744569" y="2064447"/>
            <a:ext cx="879025" cy="879025"/>
            <a:chOff x="2723862" y="536909"/>
            <a:chExt cx="879025" cy="879025"/>
          </a:xfrm>
        </p:grpSpPr>
        <p:sp>
          <p:nvSpPr>
            <p:cNvPr id="167" name="Google Shape;167;p39"/>
            <p:cNvSpPr/>
            <p:nvPr/>
          </p:nvSpPr>
          <p:spPr>
            <a:xfrm>
              <a:off x="2723862" y="536909"/>
              <a:ext cx="879025" cy="879025"/>
            </a:xfrm>
            <a:prstGeom prst="ellipse">
              <a:avLst/>
            </a:prstGeom>
            <a:noFill/>
            <a:ln cap="flat" cmpd="sng" w="9525">
              <a:solidFill>
                <a:srgbClr val="00AD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8" name="Google Shape;168;p39"/>
            <p:cNvSpPr/>
            <p:nvPr/>
          </p:nvSpPr>
          <p:spPr>
            <a:xfrm>
              <a:off x="2799942" y="605989"/>
              <a:ext cx="726863" cy="740863"/>
            </a:xfrm>
            <a:prstGeom prst="ellipse">
              <a:avLst/>
            </a:prstGeom>
            <a:solidFill>
              <a:srgbClr val="00AD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69" name="Google Shape;169;p39"/>
            <p:cNvSpPr txBox="1"/>
            <p:nvPr/>
          </p:nvSpPr>
          <p:spPr>
            <a:xfrm>
              <a:off x="2771834" y="809672"/>
              <a:ext cx="806053" cy="333489"/>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Day 8</a:t>
              </a:r>
              <a:endParaRPr b="0" i="0" sz="1400" u="none" cap="none" strike="noStrike">
                <a:solidFill>
                  <a:srgbClr val="000000"/>
                </a:solidFill>
                <a:latin typeface="Arial"/>
                <a:ea typeface="Arial"/>
                <a:cs typeface="Arial"/>
                <a:sym typeface="Arial"/>
              </a:endParaRPr>
            </a:p>
          </p:txBody>
        </p:sp>
      </p:gr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_Slide">
  <p:cSld name="Quote_Slide">
    <p:spTree>
      <p:nvGrpSpPr>
        <p:cNvPr id="170" name="Shape 1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es slide">
  <p:cSld name="Dates slide">
    <p:spTree>
      <p:nvGrpSpPr>
        <p:cNvPr id="171" name="Shape 171"/>
        <p:cNvGrpSpPr/>
        <p:nvPr/>
      </p:nvGrpSpPr>
      <p:grpSpPr>
        <a:xfrm>
          <a:off x="0" y="0"/>
          <a:ext cx="0" cy="0"/>
          <a:chOff x="0" y="0"/>
          <a:chExt cx="0" cy="0"/>
        </a:xfrm>
      </p:grpSpPr>
      <p:sp>
        <p:nvSpPr>
          <p:cNvPr id="172" name="Google Shape;172;p41"/>
          <p:cNvSpPr/>
          <p:nvPr/>
        </p:nvSpPr>
        <p:spPr>
          <a:xfrm>
            <a:off x="0" y="-62754"/>
            <a:ext cx="12192000" cy="1350016"/>
          </a:xfrm>
          <a:prstGeom prst="rect">
            <a:avLst/>
          </a:prstGeom>
          <a:solidFill>
            <a:srgbClr val="003C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73" name="Google Shape;173;p41"/>
          <p:cNvCxnSpPr/>
          <p:nvPr/>
        </p:nvCxnSpPr>
        <p:spPr>
          <a:xfrm>
            <a:off x="3452553" y="961272"/>
            <a:ext cx="5286895" cy="0"/>
          </a:xfrm>
          <a:prstGeom prst="straightConnector1">
            <a:avLst/>
          </a:prstGeom>
          <a:noFill/>
          <a:ln cap="flat" cmpd="sng" w="19050">
            <a:solidFill>
              <a:schemeClr val="lt1"/>
            </a:solidFill>
            <a:prstDash val="solid"/>
            <a:miter lim="800000"/>
            <a:headEnd len="sm" w="sm" type="none"/>
            <a:tailEnd len="sm" w="sm" type="none"/>
          </a:ln>
        </p:spPr>
      </p:cxnSp>
      <p:grpSp>
        <p:nvGrpSpPr>
          <p:cNvPr id="174" name="Google Shape;174;p41"/>
          <p:cNvGrpSpPr/>
          <p:nvPr/>
        </p:nvGrpSpPr>
        <p:grpSpPr>
          <a:xfrm>
            <a:off x="1116442" y="2857376"/>
            <a:ext cx="9683531" cy="876404"/>
            <a:chOff x="2253343" y="1642287"/>
            <a:chExt cx="7685314" cy="616415"/>
          </a:xfrm>
        </p:grpSpPr>
        <p:sp>
          <p:nvSpPr>
            <p:cNvPr id="175" name="Google Shape;175;p41"/>
            <p:cNvSpPr/>
            <p:nvPr/>
          </p:nvSpPr>
          <p:spPr>
            <a:xfrm>
              <a:off x="2253343" y="1642287"/>
              <a:ext cx="7685314" cy="616415"/>
            </a:xfrm>
            <a:prstGeom prst="roundRect">
              <a:avLst>
                <a:gd fmla="val 16667" name="adj"/>
              </a:avLst>
            </a:prstGeom>
            <a:solidFill>
              <a:srgbClr val="B3EB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p41"/>
            <p:cNvSpPr/>
            <p:nvPr/>
          </p:nvSpPr>
          <p:spPr>
            <a:xfrm>
              <a:off x="4528457" y="1642287"/>
              <a:ext cx="3135086" cy="616310"/>
            </a:xfrm>
            <a:prstGeom prst="roundRect">
              <a:avLst>
                <a:gd fmla="val 16667" name="adj"/>
              </a:avLst>
            </a:prstGeom>
            <a:solidFill>
              <a:srgbClr val="38B7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77" name="Google Shape;177;p41"/>
          <p:cNvSpPr txBox="1"/>
          <p:nvPr/>
        </p:nvSpPr>
        <p:spPr>
          <a:xfrm>
            <a:off x="984971" y="3733396"/>
            <a:ext cx="121251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Earliest Departure</a:t>
            </a:r>
            <a:endParaRPr b="0" i="0" sz="1400" u="none" cap="none" strike="noStrike">
              <a:solidFill>
                <a:srgbClr val="000000"/>
              </a:solidFill>
              <a:latin typeface="Arial"/>
              <a:ea typeface="Arial"/>
              <a:cs typeface="Arial"/>
              <a:sym typeface="Arial"/>
            </a:endParaRPr>
          </a:p>
        </p:txBody>
      </p:sp>
      <p:sp>
        <p:nvSpPr>
          <p:cNvPr id="178" name="Google Shape;178;p41"/>
          <p:cNvSpPr txBox="1"/>
          <p:nvPr/>
        </p:nvSpPr>
        <p:spPr>
          <a:xfrm>
            <a:off x="5289669" y="3761186"/>
            <a:ext cx="1612663"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Requested Dates</a:t>
            </a:r>
            <a:endParaRPr b="0" i="0" sz="1400" u="none" cap="none" strike="noStrike">
              <a:solidFill>
                <a:srgbClr val="000000"/>
              </a:solidFill>
              <a:latin typeface="Arial"/>
              <a:ea typeface="Arial"/>
              <a:cs typeface="Arial"/>
              <a:sym typeface="Arial"/>
            </a:endParaRPr>
          </a:p>
        </p:txBody>
      </p:sp>
      <p:sp>
        <p:nvSpPr>
          <p:cNvPr id="179" name="Google Shape;179;p41"/>
          <p:cNvSpPr txBox="1"/>
          <p:nvPr/>
        </p:nvSpPr>
        <p:spPr>
          <a:xfrm>
            <a:off x="9873490" y="3712080"/>
            <a:ext cx="940909" cy="4616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Latest Return</a:t>
            </a:r>
            <a:endParaRPr b="0" i="0" sz="1400" u="none" cap="none" strike="noStrike">
              <a:solidFill>
                <a:srgbClr val="000000"/>
              </a:solidFill>
              <a:latin typeface="Arial"/>
              <a:ea typeface="Arial"/>
              <a:cs typeface="Arial"/>
              <a:sym typeface="Arial"/>
            </a:endParaRPr>
          </a:p>
        </p:txBody>
      </p:sp>
      <p:sp>
        <p:nvSpPr>
          <p:cNvPr id="180" name="Google Shape;180;p41"/>
          <p:cNvSpPr/>
          <p:nvPr/>
        </p:nvSpPr>
        <p:spPr>
          <a:xfrm>
            <a:off x="490969" y="1425862"/>
            <a:ext cx="11038688" cy="661954"/>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rgbClr val="003C64"/>
                </a:solidFill>
                <a:latin typeface="Arial"/>
                <a:ea typeface="Arial"/>
                <a:cs typeface="Arial"/>
                <a:sym typeface="Arial"/>
              </a:rPr>
              <a:t>*Block off your calendars from the earliest departure to the latest return*</a:t>
            </a:r>
            <a:endParaRPr b="0" i="0" sz="1400" u="none" cap="none" strike="noStrike">
              <a:solidFill>
                <a:srgbClr val="000000"/>
              </a:solidFill>
              <a:latin typeface="Arial"/>
              <a:ea typeface="Arial"/>
              <a:cs typeface="Arial"/>
              <a:sym typeface="Arial"/>
            </a:endParaRPr>
          </a:p>
        </p:txBody>
      </p:sp>
      <p:grpSp>
        <p:nvGrpSpPr>
          <p:cNvPr id="181" name="Google Shape;181;p41"/>
          <p:cNvGrpSpPr/>
          <p:nvPr/>
        </p:nvGrpSpPr>
        <p:grpSpPr>
          <a:xfrm rot="10800000">
            <a:off x="1116441" y="2136948"/>
            <a:ext cx="9683531" cy="397310"/>
            <a:chOff x="2053223" y="1340247"/>
            <a:chExt cx="8085555" cy="338700"/>
          </a:xfrm>
        </p:grpSpPr>
        <p:sp>
          <p:nvSpPr>
            <p:cNvPr id="182" name="Google Shape;182;p41"/>
            <p:cNvSpPr/>
            <p:nvPr/>
          </p:nvSpPr>
          <p:spPr>
            <a:xfrm rot="-5400000">
              <a:off x="5980077" y="-2586608"/>
              <a:ext cx="231846" cy="8085555"/>
            </a:xfrm>
            <a:prstGeom prst="leftBracket">
              <a:avLst>
                <a:gd fmla="val 8333" name="adj"/>
              </a:avLst>
            </a:prstGeom>
            <a:noFill/>
            <a:ln cap="flat" cmpd="sng" w="38100">
              <a:solidFill>
                <a:srgbClr val="00AD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 name="Google Shape;183;p41"/>
            <p:cNvSpPr/>
            <p:nvPr/>
          </p:nvSpPr>
          <p:spPr>
            <a:xfrm rot="10800000">
              <a:off x="6052492" y="1558092"/>
              <a:ext cx="187482" cy="120855"/>
            </a:xfrm>
            <a:prstGeom prst="triangle">
              <a:avLst>
                <a:gd fmla="val 50000" name="adj"/>
              </a:avLst>
            </a:prstGeom>
            <a:solidFill>
              <a:srgbClr val="00AD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84" name="Google Shape;184;p41"/>
          <p:cNvSpPr txBox="1"/>
          <p:nvPr/>
        </p:nvSpPr>
        <p:spPr>
          <a:xfrm>
            <a:off x="5370806" y="2996862"/>
            <a:ext cx="194392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 Day Tour</a:t>
            </a:r>
            <a:endParaRPr b="0" i="0" sz="1400" u="none" cap="none" strike="noStrike">
              <a:solidFill>
                <a:srgbClr val="000000"/>
              </a:solidFill>
              <a:latin typeface="Arial"/>
              <a:ea typeface="Arial"/>
              <a:cs typeface="Arial"/>
              <a:sym typeface="Arial"/>
            </a:endParaRPr>
          </a:p>
        </p:txBody>
      </p:sp>
      <p:sp>
        <p:nvSpPr>
          <p:cNvPr id="185" name="Google Shape;185;p41"/>
          <p:cNvSpPr txBox="1"/>
          <p:nvPr>
            <p:ph type="title"/>
          </p:nvPr>
        </p:nvSpPr>
        <p:spPr>
          <a:xfrm>
            <a:off x="3232269" y="75846"/>
            <a:ext cx="5727462" cy="96137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400"/>
              <a:buFont typeface="Calibri"/>
              <a:buNone/>
              <a:defRPr b="1"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quot;templafy&quot;:{&quot;id&quot;:&quot;a6f5949b-c9d4-4ec0-87ef-05f13d3be596&quot;}}" id="186" name="Google Shape;186;p41" title="Form.Totaldays"/>
          <p:cNvSpPr/>
          <p:nvPr/>
        </p:nvSpPr>
        <p:spPr>
          <a:xfrm>
            <a:off x="4254236" y="2952909"/>
            <a:ext cx="1281404" cy="611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0"/>
              <a:buFont typeface="Arial"/>
              <a:buNone/>
            </a:pPr>
            <a:r>
              <a:rPr b="1" i="0" lang="en-US" sz="3000" u="none" cap="none" strike="noStrike">
                <a:solidFill>
                  <a:schemeClr val="lt1"/>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sp>
        <p:nvSpPr>
          <p:cNvPr descr="{&quot;templafy&quot;:{&quot;id&quot;:&quot;f6961d8f-6ff0-4b80-bc38-b360b230c5e5&quot;}}" id="187" name="Google Shape;187;p41" title="Form.StrDate"/>
          <p:cNvSpPr/>
          <p:nvPr/>
        </p:nvSpPr>
        <p:spPr>
          <a:xfrm>
            <a:off x="6807337" y="2523679"/>
            <a:ext cx="4209700" cy="388991"/>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August 2, 2025</a:t>
            </a:r>
            <a:endParaRPr b="0" i="0" sz="1400" u="none" cap="none" strike="noStrike">
              <a:solidFill>
                <a:srgbClr val="000000"/>
              </a:solidFill>
              <a:latin typeface="Arial"/>
              <a:ea typeface="Arial"/>
              <a:cs typeface="Arial"/>
              <a:sym typeface="Arial"/>
            </a:endParaRPr>
          </a:p>
        </p:txBody>
      </p:sp>
      <p:sp>
        <p:nvSpPr>
          <p:cNvPr descr="{&quot;templafy&quot;:{&quot;id&quot;:&quot;1426cfcf-c02c-4ef3-af33-2d8e45289b8a&quot;}}" id="188" name="Google Shape;188;p41" title="Form.StrDate"/>
          <p:cNvSpPr/>
          <p:nvPr/>
        </p:nvSpPr>
        <p:spPr>
          <a:xfrm>
            <a:off x="984971" y="2523679"/>
            <a:ext cx="4262507" cy="38899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July 19, 2025</a:t>
            </a:r>
            <a:endParaRPr b="0" i="0" sz="1400" u="none" cap="none" strike="noStrike">
              <a:solidFill>
                <a:srgbClr val="000000"/>
              </a:solidFill>
              <a:latin typeface="Arial"/>
              <a:ea typeface="Arial"/>
              <a:cs typeface="Arial"/>
              <a:sym typeface="Arial"/>
            </a:endParaRPr>
          </a:p>
        </p:txBody>
      </p:sp>
      <p:sp>
        <p:nvSpPr>
          <p:cNvPr descr="{&quot;templafy&quot;:{&quot;id&quot;:&quot;d1fa9f14-bde5-4fc2-8d41-3280b9f21650&quot;}}" id="189" name="Google Shape;189;p41" title="Form.Totaldays"/>
          <p:cNvSpPr/>
          <p:nvPr/>
        </p:nvSpPr>
        <p:spPr>
          <a:xfrm>
            <a:off x="4261449" y="2952909"/>
            <a:ext cx="1281404" cy="611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0"/>
              <a:buFont typeface="Arial"/>
              <a:buNone/>
            </a:pPr>
            <a:r>
              <a:rPr b="1" i="0" lang="en-US" sz="3000" u="none" cap="none" strike="noStrike">
                <a:solidFill>
                  <a:schemeClr val="lt1"/>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sp>
        <p:nvSpPr>
          <p:cNvPr descr="{&quot;templafy&quot;:{&quot;id&quot;:&quot;2ca7caad-0f1c-4c9c-b59e-0dbd73aa2364&quot;}}" id="190" name="Google Shape;190;p41" title="Form.RequestedDepDate"/>
          <p:cNvSpPr/>
          <p:nvPr/>
        </p:nvSpPr>
        <p:spPr>
          <a:xfrm>
            <a:off x="3921857" y="2533722"/>
            <a:ext cx="4262507" cy="38899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July 22-30</a:t>
            </a:r>
            <a:endParaRPr b="0" i="0" sz="1400" u="none" cap="none" strike="noStrike">
              <a:solidFill>
                <a:srgbClr val="000000"/>
              </a:solidFill>
              <a:latin typeface="Arial"/>
              <a:ea typeface="Arial"/>
              <a:cs typeface="Arial"/>
              <a:sym typeface="Arial"/>
            </a:endParaRPr>
          </a:p>
        </p:txBody>
      </p:sp>
      <p:sp>
        <p:nvSpPr>
          <p:cNvPr id="191" name="Google Shape;191;p41"/>
          <p:cNvSpPr txBox="1"/>
          <p:nvPr/>
        </p:nvSpPr>
        <p:spPr>
          <a:xfrm>
            <a:off x="2298058" y="4553705"/>
            <a:ext cx="7595885" cy="1499516"/>
          </a:xfrm>
          <a:prstGeom prst="rect">
            <a:avLst/>
          </a:prstGeom>
          <a:noFill/>
          <a:ln>
            <a:noFill/>
          </a:ln>
        </p:spPr>
        <p:txBody>
          <a:bodyPr anchorCtr="0" anchor="ctr" bIns="45700" lIns="91425" spcFirstLastPara="1" rIns="91425" wrap="square" tIns="45700">
            <a:noAutofit/>
          </a:bodyPr>
          <a:lstStyle/>
          <a:p>
            <a:pPr indent="0" lvl="0" marL="11430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Our flexibility with these dates will help EF create the best on-the-ground experience for us</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11430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We will receive our confirmed dates 2-3 months before tour</a:t>
            </a:r>
            <a:endParaRPr b="0" i="0" sz="1400" u="none" cap="none" strike="noStrike">
              <a:solidFill>
                <a:schemeClr val="dk1"/>
              </a:solidFill>
              <a:latin typeface="Calibri"/>
              <a:ea typeface="Calibri"/>
              <a:cs typeface="Calibri"/>
              <a:sym typeface="Calibri"/>
            </a:endParaRPr>
          </a:p>
          <a:p>
            <a:pPr indent="0" lvl="0" marL="11430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11430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Our group could be combined with another school, requesting similar dates and destinations, which will be a great opportunity to meet students from another part of the country</a:t>
            </a:r>
            <a:endParaRPr b="0" i="0" sz="1400" u="none" cap="none" strike="noStrike">
              <a:solidFill>
                <a:schemeClr val="dk1"/>
              </a:solidFill>
              <a:latin typeface="Calibri"/>
              <a:ea typeface="Calibri"/>
              <a:cs typeface="Calibri"/>
              <a:sym typeface="Calibri"/>
            </a:endParaRPr>
          </a:p>
        </p:txBody>
      </p:sp>
      <p:pic>
        <p:nvPicPr>
          <p:cNvPr descr="Airplane with solid fill" id="192" name="Google Shape;192;p41"/>
          <p:cNvPicPr preferRelativeResize="0"/>
          <p:nvPr/>
        </p:nvPicPr>
        <p:blipFill rotWithShape="1">
          <a:blip r:embed="rId2">
            <a:alphaModFix/>
          </a:blip>
          <a:srcRect b="0" l="0" r="0" t="0"/>
          <a:stretch/>
        </p:blipFill>
        <p:spPr>
          <a:xfrm rot="4433612">
            <a:off x="2153134" y="4596662"/>
            <a:ext cx="360730" cy="360730"/>
          </a:xfrm>
          <a:prstGeom prst="rect">
            <a:avLst/>
          </a:prstGeom>
          <a:noFill/>
          <a:ln>
            <a:noFill/>
          </a:ln>
        </p:spPr>
      </p:pic>
      <p:pic>
        <p:nvPicPr>
          <p:cNvPr descr="Airplane with solid fill" id="193" name="Google Shape;193;p41"/>
          <p:cNvPicPr preferRelativeResize="0"/>
          <p:nvPr/>
        </p:nvPicPr>
        <p:blipFill rotWithShape="1">
          <a:blip r:embed="rId2">
            <a:alphaModFix/>
          </a:blip>
          <a:srcRect b="0" l="0" r="0" t="0"/>
          <a:stretch/>
        </p:blipFill>
        <p:spPr>
          <a:xfrm rot="4433612">
            <a:off x="2153135" y="5013739"/>
            <a:ext cx="360730" cy="360730"/>
          </a:xfrm>
          <a:prstGeom prst="rect">
            <a:avLst/>
          </a:prstGeom>
          <a:noFill/>
          <a:ln>
            <a:noFill/>
          </a:ln>
        </p:spPr>
      </p:pic>
      <p:pic>
        <p:nvPicPr>
          <p:cNvPr descr="Airplane with solid fill" id="194" name="Google Shape;194;p41"/>
          <p:cNvPicPr preferRelativeResize="0"/>
          <p:nvPr/>
        </p:nvPicPr>
        <p:blipFill rotWithShape="1">
          <a:blip r:embed="rId2">
            <a:alphaModFix/>
          </a:blip>
          <a:srcRect b="0" l="0" r="0" t="0"/>
          <a:stretch/>
        </p:blipFill>
        <p:spPr>
          <a:xfrm rot="4433612">
            <a:off x="2153135" y="5439586"/>
            <a:ext cx="360730" cy="36073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oming">
  <p:cSld name="Rooming">
    <p:spTree>
      <p:nvGrpSpPr>
        <p:cNvPr id="195" name="Shape 195"/>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title slide">
  <p:cSld name="Blue title slide">
    <p:spTree>
      <p:nvGrpSpPr>
        <p:cNvPr id="196" name="Shape 196"/>
        <p:cNvGrpSpPr/>
        <p:nvPr/>
      </p:nvGrpSpPr>
      <p:grpSpPr>
        <a:xfrm>
          <a:off x="0" y="0"/>
          <a:ext cx="0" cy="0"/>
          <a:chOff x="0" y="0"/>
          <a:chExt cx="0" cy="0"/>
        </a:xfrm>
      </p:grpSpPr>
      <p:sp>
        <p:nvSpPr>
          <p:cNvPr id="197" name="Google Shape;197;p42"/>
          <p:cNvSpPr/>
          <p:nvPr/>
        </p:nvSpPr>
        <p:spPr>
          <a:xfrm>
            <a:off x="0" y="-62754"/>
            <a:ext cx="12192000" cy="1350016"/>
          </a:xfrm>
          <a:prstGeom prst="rect">
            <a:avLst/>
          </a:prstGeom>
          <a:solidFill>
            <a:srgbClr val="003C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8" name="Google Shape;198;p42"/>
          <p:cNvSpPr txBox="1"/>
          <p:nvPr>
            <p:ph type="title"/>
          </p:nvPr>
        </p:nvSpPr>
        <p:spPr>
          <a:xfrm>
            <a:off x="2754161" y="-5008"/>
            <a:ext cx="6683679" cy="96137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400"/>
              <a:buFont typeface="Century Gothic"/>
              <a:buNone/>
              <a:defRPr b="1" sz="5400">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99" name="Google Shape;199;p42"/>
          <p:cNvCxnSpPr/>
          <p:nvPr/>
        </p:nvCxnSpPr>
        <p:spPr>
          <a:xfrm>
            <a:off x="2941320" y="1072741"/>
            <a:ext cx="6309360" cy="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title slide 2">
  <p:cSld name="Blue title slide 2">
    <p:spTree>
      <p:nvGrpSpPr>
        <p:cNvPr id="200" name="Shape 200"/>
        <p:cNvGrpSpPr/>
        <p:nvPr/>
      </p:nvGrpSpPr>
      <p:grpSpPr>
        <a:xfrm>
          <a:off x="0" y="0"/>
          <a:ext cx="0" cy="0"/>
          <a:chOff x="0" y="0"/>
          <a:chExt cx="0" cy="0"/>
        </a:xfrm>
      </p:grpSpPr>
      <p:sp>
        <p:nvSpPr>
          <p:cNvPr id="201" name="Google Shape;201;p43"/>
          <p:cNvSpPr/>
          <p:nvPr/>
        </p:nvSpPr>
        <p:spPr>
          <a:xfrm>
            <a:off x="0" y="-62754"/>
            <a:ext cx="12192000" cy="1350016"/>
          </a:xfrm>
          <a:prstGeom prst="rect">
            <a:avLst/>
          </a:prstGeom>
          <a:solidFill>
            <a:srgbClr val="003C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ok with Confidence">
  <p:cSld name="Book with Confidence">
    <p:spTree>
      <p:nvGrpSpPr>
        <p:cNvPr id="202" name="Shape 202"/>
        <p:cNvGrpSpPr/>
        <p:nvPr/>
      </p:nvGrpSpPr>
      <p:grpSpPr>
        <a:xfrm>
          <a:off x="0" y="0"/>
          <a:ext cx="0" cy="0"/>
          <a:chOff x="0" y="0"/>
          <a:chExt cx="0" cy="0"/>
        </a:xfrm>
      </p:grpSpPr>
      <p:sp>
        <p:nvSpPr>
          <p:cNvPr id="203" name="Google Shape;203;p44"/>
          <p:cNvSpPr/>
          <p:nvPr/>
        </p:nvSpPr>
        <p:spPr>
          <a:xfrm>
            <a:off x="0" y="-62754"/>
            <a:ext cx="12192000" cy="1350016"/>
          </a:xfrm>
          <a:prstGeom prst="rect">
            <a:avLst/>
          </a:prstGeom>
          <a:solidFill>
            <a:srgbClr val="003C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04" name="Google Shape;204;p44"/>
          <p:cNvCxnSpPr/>
          <p:nvPr/>
        </p:nvCxnSpPr>
        <p:spPr>
          <a:xfrm>
            <a:off x="3811509" y="961272"/>
            <a:ext cx="4360774" cy="0"/>
          </a:xfrm>
          <a:prstGeom prst="straightConnector1">
            <a:avLst/>
          </a:prstGeom>
          <a:noFill/>
          <a:ln cap="flat" cmpd="sng" w="19050">
            <a:solidFill>
              <a:schemeClr val="lt1"/>
            </a:solidFill>
            <a:prstDash val="solid"/>
            <a:miter lim="800000"/>
            <a:headEnd len="sm" w="sm" type="none"/>
            <a:tailEnd len="sm" w="sm" type="none"/>
          </a:ln>
        </p:spPr>
      </p:cxnSp>
      <p:sp>
        <p:nvSpPr>
          <p:cNvPr id="205" name="Google Shape;205;p44"/>
          <p:cNvSpPr txBox="1"/>
          <p:nvPr>
            <p:ph type="title"/>
          </p:nvPr>
        </p:nvSpPr>
        <p:spPr>
          <a:xfrm>
            <a:off x="2164775" y="75846"/>
            <a:ext cx="7862451" cy="96137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400"/>
              <a:buFont typeface="Calibri"/>
              <a:buNone/>
              <a:defRPr b="1"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44"/>
          <p:cNvSpPr txBox="1"/>
          <p:nvPr/>
        </p:nvSpPr>
        <p:spPr>
          <a:xfrm>
            <a:off x="697467" y="1506834"/>
            <a:ext cx="388787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For our group:</a:t>
            </a:r>
            <a:endParaRPr b="0" i="0" sz="1400" u="none" cap="none" strike="noStrike">
              <a:solidFill>
                <a:srgbClr val="000000"/>
              </a:solidFill>
              <a:latin typeface="Arial"/>
              <a:ea typeface="Arial"/>
              <a:cs typeface="Arial"/>
              <a:sym typeface="Arial"/>
            </a:endParaRPr>
          </a:p>
        </p:txBody>
      </p:sp>
      <p:sp>
        <p:nvSpPr>
          <p:cNvPr id="207" name="Google Shape;207;p44"/>
          <p:cNvSpPr txBox="1"/>
          <p:nvPr/>
        </p:nvSpPr>
        <p:spPr>
          <a:xfrm>
            <a:off x="5534242" y="1542469"/>
            <a:ext cx="473426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For each traveler:</a:t>
            </a:r>
            <a:endParaRPr b="0" i="0" sz="1400" u="none" cap="none" strike="noStrike">
              <a:solidFill>
                <a:srgbClr val="000000"/>
              </a:solidFill>
              <a:latin typeface="Arial"/>
              <a:ea typeface="Arial"/>
              <a:cs typeface="Arial"/>
              <a:sym typeface="Arial"/>
            </a:endParaRPr>
          </a:p>
        </p:txBody>
      </p:sp>
      <p:sp>
        <p:nvSpPr>
          <p:cNvPr id="208" name="Google Shape;208;p44"/>
          <p:cNvSpPr txBox="1"/>
          <p:nvPr/>
        </p:nvSpPr>
        <p:spPr>
          <a:xfrm>
            <a:off x="805676" y="5274303"/>
            <a:ext cx="367146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1" lang="en-US" sz="1800" u="none" cap="none" strike="noStrike">
                <a:solidFill>
                  <a:schemeClr val="dk1"/>
                </a:solidFill>
                <a:latin typeface="Arial"/>
                <a:ea typeface="Arial"/>
                <a:cs typeface="Arial"/>
                <a:sym typeface="Arial"/>
              </a:rPr>
              <a:t>*We will provide more information about all these benefits after this info session.</a:t>
            </a:r>
            <a:endParaRPr b="0" i="0" sz="1400" u="none" cap="none" strike="noStrike">
              <a:solidFill>
                <a:srgbClr val="000000"/>
              </a:solidFill>
              <a:latin typeface="Arial"/>
              <a:ea typeface="Arial"/>
              <a:cs typeface="Arial"/>
              <a:sym typeface="Arial"/>
            </a:endParaRPr>
          </a:p>
        </p:txBody>
      </p:sp>
      <p:sp>
        <p:nvSpPr>
          <p:cNvPr id="209" name="Google Shape;209;p44"/>
          <p:cNvSpPr txBox="1"/>
          <p:nvPr/>
        </p:nvSpPr>
        <p:spPr>
          <a:xfrm>
            <a:off x="699795" y="2405138"/>
            <a:ext cx="3604198" cy="172140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9FF"/>
              </a:buClr>
              <a:buSzPts val="2400"/>
              <a:buFont typeface="Arial"/>
              <a:buNone/>
            </a:pPr>
            <a:r>
              <a:rPr b="1" i="0" lang="en-US" sz="2400" u="none" cap="none" strike="noStrike">
                <a:solidFill>
                  <a:srgbClr val="00B9FF"/>
                </a:solidFill>
                <a:latin typeface="Arial"/>
                <a:ea typeface="Arial"/>
                <a:cs typeface="Arial"/>
                <a:sym typeface="Arial"/>
              </a:rPr>
              <a:t>Peace of Mind Program</a:t>
            </a:r>
            <a:endParaRPr b="1" i="0" sz="2000" u="none" cap="none" strike="noStrike">
              <a:solidFill>
                <a:srgbClr val="00B9FF"/>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This program provides our group with flexibility to change our trip during uncertain times and for unforeseen circumstances.</a:t>
            </a:r>
            <a:endParaRPr b="0" i="0" sz="1400" u="none" cap="none" strike="noStrike">
              <a:solidFill>
                <a:srgbClr val="000000"/>
              </a:solidFill>
              <a:latin typeface="Arial"/>
              <a:ea typeface="Arial"/>
              <a:cs typeface="Arial"/>
              <a:sym typeface="Arial"/>
            </a:endParaRPr>
          </a:p>
        </p:txBody>
      </p:sp>
      <p:sp>
        <p:nvSpPr>
          <p:cNvPr id="210" name="Google Shape;210;p44"/>
          <p:cNvSpPr txBox="1"/>
          <p:nvPr/>
        </p:nvSpPr>
        <p:spPr>
          <a:xfrm>
            <a:off x="5534242" y="2405138"/>
            <a:ext cx="6068144" cy="13500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9FF"/>
              </a:buClr>
              <a:buSzPts val="2400"/>
              <a:buFont typeface="Arial"/>
              <a:buNone/>
            </a:pPr>
            <a:r>
              <a:rPr b="1" i="0" lang="en-US" sz="2400" u="none" cap="none" strike="noStrike">
                <a:solidFill>
                  <a:srgbClr val="00B9FF"/>
                </a:solidFill>
                <a:latin typeface="Arial"/>
                <a:ea typeface="Arial"/>
                <a:cs typeface="Arial"/>
                <a:sym typeface="Arial"/>
              </a:rPr>
              <a:t>Global Travel Protection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This plan provides coverage for baggage and property, trip cancellation and interruption, and more.</a:t>
            </a:r>
            <a:endParaRPr b="0" i="0" sz="1400" u="none" cap="none" strike="noStrike">
              <a:solidFill>
                <a:srgbClr val="000000"/>
              </a:solidFill>
              <a:latin typeface="Arial"/>
              <a:ea typeface="Arial"/>
              <a:cs typeface="Arial"/>
              <a:sym typeface="Arial"/>
            </a:endParaRPr>
          </a:p>
        </p:txBody>
      </p:sp>
      <p:sp>
        <p:nvSpPr>
          <p:cNvPr id="211" name="Google Shape;211;p44"/>
          <p:cNvSpPr txBox="1"/>
          <p:nvPr/>
        </p:nvSpPr>
        <p:spPr>
          <a:xfrm>
            <a:off x="5534242" y="3676737"/>
            <a:ext cx="6221587" cy="12803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9FF"/>
              </a:buClr>
              <a:buSzPts val="2400"/>
              <a:buFont typeface="Arial"/>
              <a:buNone/>
            </a:pPr>
            <a:r>
              <a:rPr b="1" i="0" lang="en-US" sz="2400" u="none" cap="none" strike="noStrike">
                <a:solidFill>
                  <a:srgbClr val="00B9FF"/>
                </a:solidFill>
                <a:latin typeface="Arial"/>
                <a:ea typeface="Arial"/>
                <a:cs typeface="Arial"/>
                <a:sym typeface="Arial"/>
              </a:rPr>
              <a:t>Global Travel Protection Plus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Available to all travelers upon enrollment, this plan has all of the benefits above and </a:t>
            </a:r>
            <a:r>
              <a:rPr b="1" i="0" lang="en-US" sz="1800" u="none" cap="none" strike="noStrike">
                <a:solidFill>
                  <a:schemeClr val="dk1"/>
                </a:solidFill>
                <a:latin typeface="Arial"/>
                <a:ea typeface="Arial"/>
                <a:cs typeface="Arial"/>
                <a:sym typeface="Arial"/>
              </a:rPr>
              <a:t>allows for cancellation for any reason up to 24 hours prior to departure.</a:t>
            </a:r>
            <a:endParaRPr b="0" i="0" sz="1400" u="none" cap="none" strike="noStrike">
              <a:solidFill>
                <a:srgbClr val="000000"/>
              </a:solidFill>
              <a:latin typeface="Arial"/>
              <a:ea typeface="Arial"/>
              <a:cs typeface="Arial"/>
              <a:sym typeface="Arial"/>
            </a:endParaRPr>
          </a:p>
        </p:txBody>
      </p:sp>
      <p:sp>
        <p:nvSpPr>
          <p:cNvPr id="212" name="Google Shape;212;p44"/>
          <p:cNvSpPr txBox="1"/>
          <p:nvPr/>
        </p:nvSpPr>
        <p:spPr>
          <a:xfrm>
            <a:off x="5534243" y="5272605"/>
            <a:ext cx="6068144" cy="110869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9FF"/>
              </a:buClr>
              <a:buSzPts val="2400"/>
              <a:buFont typeface="Arial"/>
              <a:buNone/>
            </a:pPr>
            <a:r>
              <a:rPr b="1" i="0" lang="en-US" sz="2400" u="none" cap="none" strike="noStrike">
                <a:solidFill>
                  <a:srgbClr val="00B9FF"/>
                </a:solidFill>
                <a:latin typeface="Arial"/>
                <a:ea typeface="Arial"/>
                <a:cs typeface="Arial"/>
                <a:sym typeface="Arial"/>
              </a:rPr>
              <a:t>Risk-free enrollment period</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60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Travelers who enroll by our deadline can cancel for any reason up to 14 days after enrollment for a full refund of 100% of the money paid to EF.</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800"/>
              <a:buFont typeface="Arial"/>
              <a:buNone/>
            </a:pPr>
            <a:r>
              <a:t/>
            </a:r>
            <a:endParaRPr b="1" i="0" sz="1800" u="none" cap="none" strike="noStrike">
              <a:solidFill>
                <a:schemeClr val="dk1"/>
              </a:solidFill>
              <a:latin typeface="Arial"/>
              <a:ea typeface="Arial"/>
              <a:cs typeface="Arial"/>
              <a:sym typeface="Arial"/>
            </a:endParaRPr>
          </a:p>
        </p:txBody>
      </p:sp>
      <p:sp>
        <p:nvSpPr>
          <p:cNvPr descr="{&quot;templafy&quot;:{&quot;id&quot;:&quot;f5dfaf3c-0781-4bf0-a104-265ba483cf4d&quot;}}" id="213" name="Google Shape;213;p44"/>
          <p:cNvSpPr/>
          <p:nvPr/>
        </p:nvSpPr>
        <p:spPr>
          <a:xfrm>
            <a:off x="9801340" y="3494313"/>
            <a:ext cx="2390660" cy="78453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B0F0"/>
                </a:solidFill>
                <a:latin typeface="Arial"/>
                <a:ea typeface="Arial"/>
                <a:cs typeface="Arial"/>
                <a:sym typeface="Arial"/>
              </a:rPr>
              <a:t>(+$400)</a:t>
            </a:r>
            <a:endParaRPr b="0" i="0" sz="1400" u="none" cap="none" strike="noStrike">
              <a:solidFill>
                <a:srgbClr val="000000"/>
              </a:solidFill>
              <a:latin typeface="Arial"/>
              <a:ea typeface="Arial"/>
              <a:cs typeface="Arial"/>
              <a:sym typeface="Arial"/>
            </a:endParaRPr>
          </a:p>
        </p:txBody>
      </p:sp>
      <p:sp>
        <p:nvSpPr>
          <p:cNvPr descr="{&quot;templafy&quot;:{&quot;id&quot;:&quot;04c6efb5-4af2-490a-b0ea-deaa5879b503&quot;}}" id="214" name="Google Shape;214;p44"/>
          <p:cNvSpPr/>
          <p:nvPr/>
        </p:nvSpPr>
        <p:spPr>
          <a:xfrm>
            <a:off x="9108094" y="2202602"/>
            <a:ext cx="2390660" cy="78453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B0F0"/>
                </a:solidFill>
                <a:latin typeface="Arial"/>
                <a:ea typeface="Arial"/>
                <a:cs typeface="Arial"/>
                <a:sym typeface="Arial"/>
              </a:rPr>
              <a:t>(included)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verything We Get slide">
  <p:cSld name="Everything We Get slide">
    <p:spTree>
      <p:nvGrpSpPr>
        <p:cNvPr id="215" name="Shape 215"/>
        <p:cNvGrpSpPr/>
        <p:nvPr/>
      </p:nvGrpSpPr>
      <p:grpSpPr>
        <a:xfrm>
          <a:off x="0" y="0"/>
          <a:ext cx="0" cy="0"/>
          <a:chOff x="0" y="0"/>
          <a:chExt cx="0" cy="0"/>
        </a:xfrm>
      </p:grpSpPr>
      <p:sp>
        <p:nvSpPr>
          <p:cNvPr id="216" name="Google Shape;216;p45"/>
          <p:cNvSpPr/>
          <p:nvPr/>
        </p:nvSpPr>
        <p:spPr>
          <a:xfrm>
            <a:off x="0" y="-62754"/>
            <a:ext cx="12192000" cy="1350016"/>
          </a:xfrm>
          <a:prstGeom prst="rect">
            <a:avLst/>
          </a:prstGeom>
          <a:solidFill>
            <a:srgbClr val="003C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17" name="Google Shape;217;p45"/>
          <p:cNvCxnSpPr/>
          <p:nvPr/>
        </p:nvCxnSpPr>
        <p:spPr>
          <a:xfrm>
            <a:off x="3811509" y="961272"/>
            <a:ext cx="4360774" cy="0"/>
          </a:xfrm>
          <a:prstGeom prst="straightConnector1">
            <a:avLst/>
          </a:prstGeom>
          <a:noFill/>
          <a:ln cap="flat" cmpd="sng" w="19050">
            <a:solidFill>
              <a:schemeClr val="lt1"/>
            </a:solidFill>
            <a:prstDash val="solid"/>
            <a:miter lim="800000"/>
            <a:headEnd len="sm" w="sm" type="none"/>
            <a:tailEnd len="sm" w="sm" type="none"/>
          </a:ln>
        </p:spPr>
      </p:cxnSp>
      <p:sp>
        <p:nvSpPr>
          <p:cNvPr id="218" name="Google Shape;218;p45"/>
          <p:cNvSpPr txBox="1"/>
          <p:nvPr/>
        </p:nvSpPr>
        <p:spPr>
          <a:xfrm>
            <a:off x="722114" y="220536"/>
            <a:ext cx="10747773" cy="742191"/>
          </a:xfrm>
          <a:prstGeom prst="rect">
            <a:avLst/>
          </a:prstGeom>
          <a:noFill/>
          <a:ln>
            <a:noFill/>
          </a:ln>
        </p:spPr>
        <p:txBody>
          <a:bodyPr anchorCtr="0" anchor="t" bIns="45700" lIns="91425" spcFirstLastPara="1" rIns="91425" wrap="square" tIns="45700">
            <a:spAutoFit/>
          </a:bodyPr>
          <a:lstStyle/>
          <a:p>
            <a:pPr indent="0" lvl="0" marL="0" marR="0" rtl="0" algn="ctr">
              <a:lnSpc>
                <a:spcPct val="75000"/>
              </a:lnSpc>
              <a:spcBef>
                <a:spcPts val="0"/>
              </a:spcBef>
              <a:spcAft>
                <a:spcPts val="0"/>
              </a:spcAft>
              <a:buClr>
                <a:srgbClr val="000000"/>
              </a:buClr>
              <a:buSzPts val="5400"/>
              <a:buFont typeface="Arial"/>
              <a:buNone/>
            </a:pPr>
            <a:r>
              <a:rPr b="1" i="0" lang="en-US" sz="5400" u="none" cap="none" strike="noStrike">
                <a:solidFill>
                  <a:schemeClr val="lt1"/>
                </a:solidFill>
                <a:latin typeface="Century Gothic"/>
                <a:ea typeface="Century Gothic"/>
                <a:cs typeface="Century Gothic"/>
                <a:sym typeface="Century Gothic"/>
              </a:rPr>
              <a:t>Everything we get</a:t>
            </a:r>
            <a:endParaRPr b="0" i="0" sz="1800" u="none" cap="none" strike="noStrike">
              <a:solidFill>
                <a:schemeClr val="lt1"/>
              </a:solidFill>
              <a:latin typeface="Calibri"/>
              <a:ea typeface="Calibri"/>
              <a:cs typeface="Calibri"/>
              <a:sym typeface="Calibri"/>
            </a:endParaRPr>
          </a:p>
        </p:txBody>
      </p:sp>
      <p:sp>
        <p:nvSpPr>
          <p:cNvPr id="219" name="Google Shape;219;p45"/>
          <p:cNvSpPr/>
          <p:nvPr>
            <p:ph idx="2" type="pic"/>
          </p:nvPr>
        </p:nvSpPr>
        <p:spPr>
          <a:xfrm>
            <a:off x="498764" y="4214554"/>
            <a:ext cx="2202872" cy="2202872"/>
          </a:xfrm>
          <a:prstGeom prst="ellipse">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27" name="Shape 27"/>
        <p:cNvGrpSpPr/>
        <p:nvPr/>
      </p:nvGrpSpPr>
      <p:grpSpPr>
        <a:xfrm>
          <a:off x="0" y="0"/>
          <a:ext cx="0" cy="0"/>
          <a:chOff x="0" y="0"/>
          <a:chExt cx="0" cy="0"/>
        </a:xfrm>
      </p:grpSpPr>
      <p:sp>
        <p:nvSpPr>
          <p:cNvPr id="28" name="Google Shape;2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0"/>
          <p:cNvSpPr/>
          <p:nvPr>
            <p:ph idx="2" type="pic"/>
          </p:nvPr>
        </p:nvSpPr>
        <p:spPr>
          <a:xfrm>
            <a:off x="1363287" y="2218092"/>
            <a:ext cx="4485599" cy="4032000"/>
          </a:xfrm>
          <a:prstGeom prst="rect">
            <a:avLst/>
          </a:prstGeom>
          <a:noFill/>
          <a:ln>
            <a:noFill/>
          </a:ln>
        </p:spPr>
      </p:sp>
      <p:sp>
        <p:nvSpPr>
          <p:cNvPr id="31" name="Google Shape;31;p30"/>
          <p:cNvSpPr txBox="1"/>
          <p:nvPr>
            <p:ph type="title"/>
          </p:nvPr>
        </p:nvSpPr>
        <p:spPr>
          <a:xfrm>
            <a:off x="1091610" y="579879"/>
            <a:ext cx="10024872" cy="961371"/>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5400"/>
              <a:buFont typeface="Century Gothic"/>
              <a:buNone/>
              <a:defRPr b="1" sz="540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0"/>
          <p:cNvSpPr txBox="1"/>
          <p:nvPr>
            <p:ph idx="1" type="subTitle"/>
          </p:nvPr>
        </p:nvSpPr>
        <p:spPr>
          <a:xfrm>
            <a:off x="1091610" y="1572130"/>
            <a:ext cx="10024872" cy="647421"/>
          </a:xfrm>
          <a:prstGeom prst="rect">
            <a:avLst/>
          </a:prstGeom>
          <a:noFill/>
          <a:ln>
            <a:noFill/>
          </a:ln>
        </p:spPr>
        <p:txBody>
          <a:bodyPr anchorCtr="0" anchor="t" bIns="45700" lIns="91425" spcFirstLastPara="1" rIns="91425" wrap="square" tIns="45700">
            <a:noAutofit/>
          </a:bodyPr>
          <a:lstStyle>
            <a:lvl1pPr lvl="0" algn="ctr">
              <a:lnSpc>
                <a:spcPct val="125000"/>
              </a:lnSpc>
              <a:spcBef>
                <a:spcPts val="0"/>
              </a:spcBef>
              <a:spcAft>
                <a:spcPts val="0"/>
              </a:spcAft>
              <a:buClr>
                <a:schemeClr val="dk1"/>
              </a:buClr>
              <a:buSzPts val="3200"/>
              <a:buNone/>
              <a:defRPr sz="32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3" name="Google Shape;33;p30"/>
          <p:cNvSpPr txBox="1"/>
          <p:nvPr>
            <p:ph idx="3" type="body"/>
          </p:nvPr>
        </p:nvSpPr>
        <p:spPr>
          <a:xfrm>
            <a:off x="6038850" y="2599689"/>
            <a:ext cx="6146800" cy="3995931"/>
          </a:xfrm>
          <a:prstGeom prst="rect">
            <a:avLst/>
          </a:prstGeom>
          <a:noFill/>
          <a:ln>
            <a:noFill/>
          </a:ln>
        </p:spPr>
        <p:txBody>
          <a:bodyPr anchorCtr="0" anchor="t" bIns="45700" lIns="91425" spcFirstLastPara="1" rIns="91425" wrap="square" tIns="45700">
            <a:normAutofit/>
          </a:bodyPr>
          <a:lstStyle>
            <a:lvl1pPr indent="-381000" lvl="0" marL="457200" algn="l">
              <a:lnSpc>
                <a:spcPct val="150000"/>
              </a:lnSpc>
              <a:spcBef>
                <a:spcPts val="0"/>
              </a:spcBef>
              <a:spcAft>
                <a:spcPts val="0"/>
              </a:spcAft>
              <a:buClr>
                <a:schemeClr val="dk1"/>
              </a:buClr>
              <a:buSzPts val="2400"/>
              <a:buFont typeface="Calibri"/>
              <a:buAutoNum type="arabicPeriod"/>
              <a:defRPr b="0" sz="2400">
                <a:latin typeface="Arial"/>
                <a:ea typeface="Arial"/>
                <a:cs typeface="Arial"/>
                <a:sym typeface="Arial"/>
              </a:defRPr>
            </a:lvl1pPr>
            <a:lvl2pPr indent="-381000" lvl="1" marL="914400" algn="l">
              <a:lnSpc>
                <a:spcPct val="175000"/>
              </a:lnSpc>
              <a:spcBef>
                <a:spcPts val="0"/>
              </a:spcBef>
              <a:spcAft>
                <a:spcPts val="0"/>
              </a:spcAft>
              <a:buClr>
                <a:schemeClr val="dk1"/>
              </a:buClr>
              <a:buSzPts val="2400"/>
              <a:buFont typeface="Arial"/>
              <a:buChar char="•"/>
              <a:defRPr sz="2400">
                <a:latin typeface="Arial"/>
                <a:ea typeface="Arial"/>
                <a:cs typeface="Arial"/>
                <a:sym typeface="Arial"/>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descr="Form.RSVPlink&#10;&#10;{&quot;templafy&quot;:{&quot;binding&quot;:&quot;Form.RSVPlink&quot;,&quot;visibility&quot;:{&quot;action&quot;:&quot;hide&quot;,&quot;compareValue&quot;:&quot;&quot;},&quot;type&quot;:&quot;text&quot;}}" id="34" name="Google Shape;34;p30"/>
          <p:cNvSpPr/>
          <p:nvPr/>
        </p:nvSpPr>
        <p:spPr>
          <a:xfrm>
            <a:off x="6514508" y="5974266"/>
            <a:ext cx="4601973" cy="3820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sng" cap="none" strike="noStrike">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ice slide">
  <p:cSld name="Price slide">
    <p:spTree>
      <p:nvGrpSpPr>
        <p:cNvPr id="220" name="Shape 220"/>
        <p:cNvGrpSpPr/>
        <p:nvPr/>
      </p:nvGrpSpPr>
      <p:grpSpPr>
        <a:xfrm>
          <a:off x="0" y="0"/>
          <a:ext cx="0" cy="0"/>
          <a:chOff x="0" y="0"/>
          <a:chExt cx="0" cy="0"/>
        </a:xfrm>
      </p:grpSpPr>
      <p:grpSp>
        <p:nvGrpSpPr>
          <p:cNvPr id="221" name="Google Shape;221;p46"/>
          <p:cNvGrpSpPr/>
          <p:nvPr/>
        </p:nvGrpSpPr>
        <p:grpSpPr>
          <a:xfrm>
            <a:off x="8621390" y="2096429"/>
            <a:ext cx="2241395" cy="2999677"/>
            <a:chOff x="8621390" y="2096429"/>
            <a:chExt cx="2241395" cy="2999677"/>
          </a:xfrm>
        </p:grpSpPr>
        <p:sp>
          <p:nvSpPr>
            <p:cNvPr id="222" name="Google Shape;222;p46"/>
            <p:cNvSpPr/>
            <p:nvPr/>
          </p:nvSpPr>
          <p:spPr>
            <a:xfrm>
              <a:off x="8621390" y="2096429"/>
              <a:ext cx="2241395" cy="2999677"/>
            </a:xfrm>
            <a:prstGeom prst="rect">
              <a:avLst/>
            </a:prstGeom>
            <a:solidFill>
              <a:srgbClr val="FF33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800"/>
                <a:buFont typeface="Arial"/>
                <a:buNone/>
              </a:pPr>
              <a:r>
                <a:t/>
              </a:r>
              <a:endParaRPr b="1" i="1"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1"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1"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Arial"/>
                <a:ea typeface="Arial"/>
                <a:cs typeface="Arial"/>
                <a:sym typeface="Arial"/>
              </a:endParaRPr>
            </a:p>
          </p:txBody>
        </p:sp>
        <p:cxnSp>
          <p:nvCxnSpPr>
            <p:cNvPr id="223" name="Google Shape;223;p46"/>
            <p:cNvCxnSpPr/>
            <p:nvPr/>
          </p:nvCxnSpPr>
          <p:spPr>
            <a:xfrm>
              <a:off x="8621390" y="4128743"/>
              <a:ext cx="2241395" cy="0"/>
            </a:xfrm>
            <a:prstGeom prst="straightConnector1">
              <a:avLst/>
            </a:prstGeom>
            <a:solidFill>
              <a:srgbClr val="FF3399"/>
            </a:solidFill>
            <a:ln cap="flat" cmpd="sng" w="12700">
              <a:solidFill>
                <a:srgbClr val="93E3FF"/>
              </a:solidFill>
              <a:prstDash val="solid"/>
              <a:miter lim="800000"/>
              <a:headEnd len="sm" w="sm" type="none"/>
              <a:tailEnd len="sm" w="sm" type="none"/>
            </a:ln>
          </p:spPr>
        </p:cxnSp>
      </p:grpSp>
      <p:grpSp>
        <p:nvGrpSpPr>
          <p:cNvPr id="224" name="Google Shape;224;p46"/>
          <p:cNvGrpSpPr/>
          <p:nvPr/>
        </p:nvGrpSpPr>
        <p:grpSpPr>
          <a:xfrm>
            <a:off x="1233698" y="2052250"/>
            <a:ext cx="2301552" cy="3028271"/>
            <a:chOff x="1205698" y="1830671"/>
            <a:chExt cx="2301552" cy="3028271"/>
          </a:xfrm>
        </p:grpSpPr>
        <p:sp>
          <p:nvSpPr>
            <p:cNvPr id="225" name="Google Shape;225;p46"/>
            <p:cNvSpPr/>
            <p:nvPr/>
          </p:nvSpPr>
          <p:spPr>
            <a:xfrm>
              <a:off x="1205699" y="1830671"/>
              <a:ext cx="2301551" cy="3028271"/>
            </a:xfrm>
            <a:prstGeom prst="rect">
              <a:avLst/>
            </a:prstGeom>
            <a:solidFill>
              <a:srgbClr val="003C64"/>
            </a:solidFill>
            <a:ln cap="flat" cmpd="sng" w="12700">
              <a:solidFill>
                <a:schemeClr val="lt2"/>
              </a:solidFill>
              <a:prstDash val="solid"/>
              <a:miter lim="800000"/>
              <a:headEnd len="sm" w="sm" type="none"/>
              <a:tailEnd len="sm" w="sm" type="none"/>
            </a:ln>
            <a:effectLst>
              <a:outerShdw blurRad="50800" sx="101000" rotWithShape="0" algn="ctr" sy="101000">
                <a:srgbClr val="A5A5A5">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Arial"/>
                <a:ea typeface="Arial"/>
                <a:cs typeface="Arial"/>
                <a:sym typeface="Arial"/>
              </a:endParaRPr>
            </a:p>
          </p:txBody>
        </p:sp>
        <p:cxnSp>
          <p:nvCxnSpPr>
            <p:cNvPr id="226" name="Google Shape;226;p46"/>
            <p:cNvCxnSpPr/>
            <p:nvPr/>
          </p:nvCxnSpPr>
          <p:spPr>
            <a:xfrm>
              <a:off x="1205698" y="3907164"/>
              <a:ext cx="2301551" cy="0"/>
            </a:xfrm>
            <a:prstGeom prst="straightConnector1">
              <a:avLst/>
            </a:prstGeom>
            <a:noFill/>
            <a:ln cap="flat" cmpd="sng" w="12700">
              <a:solidFill>
                <a:srgbClr val="93E3FF"/>
              </a:solidFill>
              <a:prstDash val="solid"/>
              <a:miter lim="800000"/>
              <a:headEnd len="sm" w="sm" type="none"/>
              <a:tailEnd len="sm" w="sm" type="none"/>
            </a:ln>
          </p:spPr>
        </p:cxnSp>
      </p:grpSp>
      <p:grpSp>
        <p:nvGrpSpPr>
          <p:cNvPr id="227" name="Google Shape;227;p46"/>
          <p:cNvGrpSpPr/>
          <p:nvPr/>
        </p:nvGrpSpPr>
        <p:grpSpPr>
          <a:xfrm>
            <a:off x="6156683" y="2064956"/>
            <a:ext cx="2301551" cy="3028271"/>
            <a:chOff x="6156683" y="2064956"/>
            <a:chExt cx="2301551" cy="3028271"/>
          </a:xfrm>
        </p:grpSpPr>
        <p:sp>
          <p:nvSpPr>
            <p:cNvPr id="228" name="Google Shape;228;p46"/>
            <p:cNvSpPr/>
            <p:nvPr/>
          </p:nvSpPr>
          <p:spPr>
            <a:xfrm>
              <a:off x="6156683" y="2064956"/>
              <a:ext cx="2301551" cy="3028271"/>
            </a:xfrm>
            <a:prstGeom prst="rect">
              <a:avLst/>
            </a:prstGeom>
            <a:solidFill>
              <a:srgbClr val="00AEEF"/>
            </a:solidFill>
            <a:ln cap="flat" cmpd="sng" w="12700">
              <a:solidFill>
                <a:schemeClr val="lt2"/>
              </a:solidFill>
              <a:prstDash val="solid"/>
              <a:miter lim="800000"/>
              <a:headEnd len="sm" w="sm" type="none"/>
              <a:tailEnd len="sm" w="sm" type="none"/>
            </a:ln>
            <a:effectLst>
              <a:outerShdw blurRad="50800" sx="101000" rotWithShape="0" algn="ctr" sy="101000">
                <a:srgbClr val="A5A5A5">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for adults</a:t>
              </a:r>
              <a:endParaRPr b="0" i="0" sz="1400" u="none" cap="none" strike="noStrike">
                <a:solidFill>
                  <a:schemeClr val="lt1"/>
                </a:solidFill>
                <a:latin typeface="Arial"/>
                <a:ea typeface="Arial"/>
                <a:cs typeface="Arial"/>
                <a:sym typeface="Arial"/>
              </a:endParaRPr>
            </a:p>
          </p:txBody>
        </p:sp>
        <p:cxnSp>
          <p:nvCxnSpPr>
            <p:cNvPr id="229" name="Google Shape;229;p46"/>
            <p:cNvCxnSpPr/>
            <p:nvPr/>
          </p:nvCxnSpPr>
          <p:spPr>
            <a:xfrm>
              <a:off x="6156683" y="4132282"/>
              <a:ext cx="2301551" cy="0"/>
            </a:xfrm>
            <a:prstGeom prst="straightConnector1">
              <a:avLst/>
            </a:prstGeom>
            <a:noFill/>
            <a:ln cap="flat" cmpd="sng" w="12700">
              <a:solidFill>
                <a:srgbClr val="93E3FF"/>
              </a:solidFill>
              <a:prstDash val="solid"/>
              <a:miter lim="800000"/>
              <a:headEnd len="sm" w="sm" type="none"/>
              <a:tailEnd len="sm" w="sm" type="none"/>
            </a:ln>
          </p:spPr>
        </p:cxnSp>
      </p:grpSp>
      <p:sp>
        <p:nvSpPr>
          <p:cNvPr id="230" name="Google Shape;230;p46" title="Form.Monthly_paymentt"/>
          <p:cNvSpPr/>
          <p:nvPr/>
        </p:nvSpPr>
        <p:spPr>
          <a:xfrm>
            <a:off x="3677849" y="2454068"/>
            <a:ext cx="2301551" cy="58267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p:txBody>
      </p:sp>
      <p:sp>
        <p:nvSpPr>
          <p:cNvPr id="231" name="Google Shape;231;p46" title="Form.Payin_fulll"/>
          <p:cNvSpPr/>
          <p:nvPr/>
        </p:nvSpPr>
        <p:spPr>
          <a:xfrm>
            <a:off x="6164615" y="2454068"/>
            <a:ext cx="2301551" cy="58267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p:txBody>
      </p:sp>
      <p:grpSp>
        <p:nvGrpSpPr>
          <p:cNvPr id="232" name="Google Shape;232;p46"/>
          <p:cNvGrpSpPr/>
          <p:nvPr/>
        </p:nvGrpSpPr>
        <p:grpSpPr>
          <a:xfrm>
            <a:off x="3677850" y="2064957"/>
            <a:ext cx="2301551" cy="3028268"/>
            <a:chOff x="3677850" y="2064957"/>
            <a:chExt cx="2301551" cy="3028268"/>
          </a:xfrm>
        </p:grpSpPr>
        <p:sp>
          <p:nvSpPr>
            <p:cNvPr id="233" name="Google Shape;233;p46"/>
            <p:cNvSpPr/>
            <p:nvPr/>
          </p:nvSpPr>
          <p:spPr>
            <a:xfrm>
              <a:off x="3677850" y="2064957"/>
              <a:ext cx="2301551" cy="3028268"/>
            </a:xfrm>
            <a:prstGeom prst="rect">
              <a:avLst/>
            </a:prstGeom>
            <a:solidFill>
              <a:srgbClr val="0083CC"/>
            </a:solidFill>
            <a:ln cap="flat" cmpd="sng" w="12700">
              <a:solidFill>
                <a:schemeClr val="lt2"/>
              </a:solidFill>
              <a:prstDash val="solid"/>
              <a:miter lim="800000"/>
              <a:headEnd len="sm" w="sm" type="none"/>
              <a:tailEnd len="sm" w="sm" type="none"/>
            </a:ln>
            <a:effectLst>
              <a:outerShdw blurRad="50800" sx="101000" rotWithShape="0" algn="ctr" sy="101000">
                <a:srgbClr val="A5A5A5">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1"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1"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1"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1"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1"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1" sz="1800" u="none" cap="none" strike="noStrike">
                <a:solidFill>
                  <a:schemeClr val="lt1"/>
                </a:solidFill>
                <a:latin typeface="Arial"/>
                <a:ea typeface="Arial"/>
                <a:cs typeface="Arial"/>
                <a:sym typeface="Arial"/>
              </a:endParaRPr>
            </a:p>
          </p:txBody>
        </p:sp>
        <p:cxnSp>
          <p:nvCxnSpPr>
            <p:cNvPr id="234" name="Google Shape;234;p46"/>
            <p:cNvCxnSpPr/>
            <p:nvPr/>
          </p:nvCxnSpPr>
          <p:spPr>
            <a:xfrm>
              <a:off x="3677850" y="4132281"/>
              <a:ext cx="2301551" cy="0"/>
            </a:xfrm>
            <a:prstGeom prst="straightConnector1">
              <a:avLst/>
            </a:prstGeom>
            <a:noFill/>
            <a:ln cap="flat" cmpd="sng" w="12700">
              <a:solidFill>
                <a:srgbClr val="93E3FF"/>
              </a:solidFill>
              <a:prstDash val="solid"/>
              <a:miter lim="800000"/>
              <a:headEnd len="sm" w="sm" type="none"/>
              <a:tailEnd len="sm" w="sm" type="none"/>
            </a:ln>
          </p:spPr>
        </p:cxnSp>
      </p:grpSp>
      <p:sp>
        <p:nvSpPr>
          <p:cNvPr id="235" name="Google Shape;235;p46" title="Form.Monthly_timess"/>
          <p:cNvSpPr/>
          <p:nvPr/>
        </p:nvSpPr>
        <p:spPr>
          <a:xfrm>
            <a:off x="3677848" y="4189183"/>
            <a:ext cx="2301551" cy="58267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236" name="Google Shape;236;p46"/>
          <p:cNvSpPr txBox="1"/>
          <p:nvPr/>
        </p:nvSpPr>
        <p:spPr>
          <a:xfrm>
            <a:off x="790728" y="150717"/>
            <a:ext cx="10747773" cy="1746632"/>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000000"/>
              </a:buClr>
              <a:buSzPts val="5400"/>
              <a:buFont typeface="Arial"/>
              <a:buNone/>
            </a:pPr>
            <a:r>
              <a:rPr b="1" i="0" lang="en-US" sz="5400" u="none" cap="none" strike="noStrike">
                <a:solidFill>
                  <a:schemeClr val="dk1"/>
                </a:solidFill>
                <a:latin typeface="Century Gothic"/>
                <a:ea typeface="Century Gothic"/>
                <a:cs typeface="Century Gothic"/>
                <a:sym typeface="Century Gothic"/>
              </a:rPr>
              <a:t>Making it happen</a:t>
            </a:r>
            <a:endParaRPr b="0" i="0" sz="1400" u="none" cap="none" strike="noStrike">
              <a:solidFill>
                <a:srgbClr val="000000"/>
              </a:solidFill>
              <a:latin typeface="Arial"/>
              <a:ea typeface="Arial"/>
              <a:cs typeface="Arial"/>
              <a:sym typeface="Arial"/>
            </a:endParaRPr>
          </a:p>
          <a:p>
            <a:pPr indent="0" lvl="0" marL="0" marR="0" rtl="0" algn="ctr">
              <a:lnSpc>
                <a:spcPct val="125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Flexible payment options</a:t>
            </a:r>
            <a:endParaRPr b="0" i="0" sz="5400" u="none" cap="none" strike="noStrike">
              <a:solidFill>
                <a:srgbClr val="EB008B"/>
              </a:solidFill>
              <a:latin typeface="Arial"/>
              <a:ea typeface="Arial"/>
              <a:cs typeface="Arial"/>
              <a:sym typeface="Arial"/>
            </a:endParaRPr>
          </a:p>
        </p:txBody>
      </p:sp>
      <p:cxnSp>
        <p:nvCxnSpPr>
          <p:cNvPr id="237" name="Google Shape;237;p46"/>
          <p:cNvCxnSpPr/>
          <p:nvPr/>
        </p:nvCxnSpPr>
        <p:spPr>
          <a:xfrm>
            <a:off x="3810000" y="1239009"/>
            <a:ext cx="4572000" cy="0"/>
          </a:xfrm>
          <a:prstGeom prst="straightConnector1">
            <a:avLst/>
          </a:prstGeom>
          <a:noFill/>
          <a:ln cap="flat" cmpd="sng" w="19050">
            <a:solidFill>
              <a:srgbClr val="BFBFBF"/>
            </a:solidFill>
            <a:prstDash val="solid"/>
            <a:miter lim="800000"/>
            <a:headEnd len="sm" w="sm" type="none"/>
            <a:tailEnd len="sm" w="sm" type="none"/>
          </a:ln>
        </p:spPr>
      </p:cxnSp>
      <p:sp>
        <p:nvSpPr>
          <p:cNvPr id="238" name="Google Shape;238;p46"/>
          <p:cNvSpPr txBox="1"/>
          <p:nvPr/>
        </p:nvSpPr>
        <p:spPr>
          <a:xfrm>
            <a:off x="1695494" y="5801783"/>
            <a:ext cx="8801013"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1" lang="en-US" sz="1600" u="none" cap="none" strike="noStrike">
                <a:solidFill>
                  <a:schemeClr val="dk1"/>
                </a:solidFill>
                <a:latin typeface="Arial"/>
                <a:ea typeface="Arial"/>
                <a:cs typeface="Arial"/>
                <a:sym typeface="Arial"/>
              </a:rPr>
              <a:t>*Manual payment options available: pay in larger, less frequent installments for a small fee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Arial"/>
                <a:ea typeface="Arial"/>
                <a:cs typeface="Arial"/>
                <a:sym typeface="Arial"/>
              </a:rPr>
              <a:t>(Manual payment options are not valid for the risk-free enrollment period)</a:t>
            </a:r>
            <a:endParaRPr b="0" i="1"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p:txBody>
      </p:sp>
      <p:sp>
        <p:nvSpPr>
          <p:cNvPr id="239" name="Google Shape;239;p46"/>
          <p:cNvSpPr txBox="1"/>
          <p:nvPr/>
        </p:nvSpPr>
        <p:spPr>
          <a:xfrm>
            <a:off x="1564017" y="3452192"/>
            <a:ext cx="164091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Black"/>
                <a:ea typeface="Arial Black"/>
                <a:cs typeface="Arial Black"/>
                <a:sym typeface="Arial Black"/>
              </a:rPr>
              <a:t>BI-WEEKLY</a:t>
            </a:r>
            <a:endParaRPr b="0" i="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0" name="Google Shape;240;p46"/>
          <p:cNvSpPr txBox="1"/>
          <p:nvPr/>
        </p:nvSpPr>
        <p:spPr>
          <a:xfrm>
            <a:off x="4008168" y="3415265"/>
            <a:ext cx="164091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Black"/>
                <a:ea typeface="Arial Black"/>
                <a:cs typeface="Arial Black"/>
                <a:sym typeface="Arial Black"/>
              </a:rPr>
              <a:t>MONTHLY</a:t>
            </a:r>
            <a:endParaRPr b="0" i="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1" name="Google Shape;241;p46"/>
          <p:cNvSpPr txBox="1"/>
          <p:nvPr/>
        </p:nvSpPr>
        <p:spPr>
          <a:xfrm>
            <a:off x="6487003" y="3415265"/>
            <a:ext cx="164091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Black"/>
                <a:ea typeface="Arial Black"/>
                <a:cs typeface="Arial Black"/>
                <a:sym typeface="Arial Black"/>
              </a:rPr>
              <a:t>IN FULL</a:t>
            </a:r>
            <a:endParaRPr b="0" i="1"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2" name="Google Shape;242;p46"/>
          <p:cNvSpPr txBox="1"/>
          <p:nvPr/>
        </p:nvSpPr>
        <p:spPr>
          <a:xfrm>
            <a:off x="1233696" y="4389936"/>
            <a:ext cx="2295665"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lt1"/>
                </a:solidFill>
                <a:latin typeface="Arial"/>
                <a:ea typeface="Arial"/>
                <a:cs typeface="Arial"/>
                <a:sym typeface="Arial"/>
              </a:rPr>
              <a:t>(includes $95 enrollment fee)</a:t>
            </a:r>
            <a:endParaRPr b="0" i="0" sz="1400" u="none" cap="none" strike="noStrike">
              <a:solidFill>
                <a:srgbClr val="000000"/>
              </a:solidFill>
              <a:latin typeface="Arial"/>
              <a:ea typeface="Arial"/>
              <a:cs typeface="Arial"/>
              <a:sym typeface="Arial"/>
            </a:endParaRPr>
          </a:p>
        </p:txBody>
      </p:sp>
      <p:sp>
        <p:nvSpPr>
          <p:cNvPr id="243" name="Google Shape;243;p46"/>
          <p:cNvSpPr txBox="1"/>
          <p:nvPr/>
        </p:nvSpPr>
        <p:spPr>
          <a:xfrm>
            <a:off x="3692517" y="4391210"/>
            <a:ext cx="2278950"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lt1"/>
                </a:solidFill>
                <a:latin typeface="Arial"/>
                <a:ea typeface="Arial"/>
                <a:cs typeface="Arial"/>
                <a:sym typeface="Arial"/>
              </a:rPr>
              <a:t>(includes $95 enrollment fee)</a:t>
            </a:r>
            <a:endParaRPr b="0" i="0" sz="1400" u="none" cap="none" strike="noStrike">
              <a:solidFill>
                <a:srgbClr val="000000"/>
              </a:solidFill>
              <a:latin typeface="Arial"/>
              <a:ea typeface="Arial"/>
              <a:cs typeface="Arial"/>
              <a:sym typeface="Arial"/>
            </a:endParaRPr>
          </a:p>
        </p:txBody>
      </p:sp>
      <p:sp>
        <p:nvSpPr>
          <p:cNvPr descr="{&quot;templafy&quot;:{&quot;id&quot;:&quot;0a7fa60f-698f-44cd-b7a2-cfc4eaf3e3a7&quot;}}" id="244" name="Google Shape;244;p46" title="Form.Biweekly"/>
          <p:cNvSpPr/>
          <p:nvPr/>
        </p:nvSpPr>
        <p:spPr>
          <a:xfrm>
            <a:off x="1154959" y="2483036"/>
            <a:ext cx="2451590" cy="64633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Century Gothic"/>
                <a:ea typeface="Century Gothic"/>
                <a:cs typeface="Century Gothic"/>
                <a:sym typeface="Century Gothic"/>
              </a:rPr>
              <a:t>$136</a:t>
            </a:r>
            <a:endParaRPr b="0" i="0" sz="1400" u="none" cap="none" strike="noStrike">
              <a:solidFill>
                <a:srgbClr val="000000"/>
              </a:solidFill>
              <a:latin typeface="Arial"/>
              <a:ea typeface="Arial"/>
              <a:cs typeface="Arial"/>
              <a:sym typeface="Arial"/>
            </a:endParaRPr>
          </a:p>
        </p:txBody>
      </p:sp>
      <p:sp>
        <p:nvSpPr>
          <p:cNvPr descr="{&quot;templafy&quot;:{&quot;id&quot;:&quot;f0c264e6-ea39-410b-8290-2b534c811138&quot;}}" id="245" name="Google Shape;245;p46" title="Form.Monthly"/>
          <p:cNvSpPr/>
          <p:nvPr/>
        </p:nvSpPr>
        <p:spPr>
          <a:xfrm>
            <a:off x="3602664" y="2483036"/>
            <a:ext cx="2483169" cy="64633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Century Gothic"/>
                <a:ea typeface="Century Gothic"/>
                <a:cs typeface="Century Gothic"/>
                <a:sym typeface="Century Gothic"/>
              </a:rPr>
              <a:t>$298</a:t>
            </a:r>
            <a:endParaRPr b="0" i="0" sz="1400" u="none" cap="none" strike="noStrike">
              <a:solidFill>
                <a:srgbClr val="000000"/>
              </a:solidFill>
              <a:latin typeface="Arial"/>
              <a:ea typeface="Arial"/>
              <a:cs typeface="Arial"/>
              <a:sym typeface="Arial"/>
            </a:endParaRPr>
          </a:p>
        </p:txBody>
      </p:sp>
      <p:sp>
        <p:nvSpPr>
          <p:cNvPr descr="{&quot;templafy&quot;:{&quot;id&quot;:&quot;010918c0-50cb-421d-96f9-a3ae4209b7d0&quot;}}" id="246" name="Google Shape;246;p46" title="Form.AdultFull"/>
          <p:cNvSpPr/>
          <p:nvPr/>
        </p:nvSpPr>
        <p:spPr>
          <a:xfrm>
            <a:off x="6527883" y="4255214"/>
            <a:ext cx="1475101" cy="38387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Century Gothic"/>
                <a:ea typeface="Century Gothic"/>
                <a:cs typeface="Century Gothic"/>
                <a:sym typeface="Century Gothic"/>
              </a:rPr>
              <a:t>$5,289</a:t>
            </a:r>
            <a:endParaRPr b="0" i="0" sz="1400" u="none" cap="none" strike="noStrike">
              <a:solidFill>
                <a:srgbClr val="000000"/>
              </a:solidFill>
              <a:latin typeface="Arial"/>
              <a:ea typeface="Arial"/>
              <a:cs typeface="Arial"/>
              <a:sym typeface="Arial"/>
            </a:endParaRPr>
          </a:p>
        </p:txBody>
      </p:sp>
      <p:sp>
        <p:nvSpPr>
          <p:cNvPr descr="{&quot;templafy&quot;:{&quot;id&quot;:&quot;2416368a-440e-4bc9-9ea6-0945bf5dc65f&quot;}}" id="247" name="Google Shape;247;p46" title="Form.DiscountAmount"/>
          <p:cNvSpPr/>
          <p:nvPr/>
        </p:nvSpPr>
        <p:spPr>
          <a:xfrm>
            <a:off x="8507142" y="2470702"/>
            <a:ext cx="2391021" cy="67099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Century Gothic"/>
                <a:ea typeface="Century Gothic"/>
                <a:cs typeface="Century Gothic"/>
                <a:sym typeface="Century Gothic"/>
              </a:rPr>
              <a:t>$4,359</a:t>
            </a:r>
            <a:endParaRPr b="0" i="0" sz="1400" u="none" cap="none" strike="noStrike">
              <a:solidFill>
                <a:srgbClr val="000000"/>
              </a:solidFill>
              <a:latin typeface="Arial"/>
              <a:ea typeface="Arial"/>
              <a:cs typeface="Arial"/>
              <a:sym typeface="Arial"/>
            </a:endParaRPr>
          </a:p>
        </p:txBody>
      </p:sp>
      <p:sp>
        <p:nvSpPr>
          <p:cNvPr descr="{&quot;templafy&quot;:{&quot;id&quot;:&quot;b6f872ca-2929-4ca1-bbe4-3bf8a239cbd6&quot;}}" id="248" name="Google Shape;248;p46" title="Form.Infull"/>
          <p:cNvSpPr/>
          <p:nvPr/>
        </p:nvSpPr>
        <p:spPr>
          <a:xfrm>
            <a:off x="6027386" y="2483035"/>
            <a:ext cx="2482468" cy="64633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Century Gothic"/>
                <a:ea typeface="Century Gothic"/>
                <a:cs typeface="Century Gothic"/>
                <a:sym typeface="Century Gothic"/>
              </a:rPr>
              <a:t>$4,559</a:t>
            </a:r>
            <a:endParaRPr b="0" i="0" sz="1400" u="none" cap="none" strike="noStrike">
              <a:solidFill>
                <a:srgbClr val="000000"/>
              </a:solidFill>
              <a:latin typeface="Arial"/>
              <a:ea typeface="Arial"/>
              <a:cs typeface="Arial"/>
              <a:sym typeface="Arial"/>
            </a:endParaRPr>
          </a:p>
        </p:txBody>
      </p:sp>
      <p:sp>
        <p:nvSpPr>
          <p:cNvPr id="249" name="Google Shape;249;p46"/>
          <p:cNvSpPr txBox="1"/>
          <p:nvPr/>
        </p:nvSpPr>
        <p:spPr>
          <a:xfrm>
            <a:off x="8714319" y="4175367"/>
            <a:ext cx="2148466" cy="80021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for adults</a:t>
            </a:r>
            <a:endParaRPr b="0" i="0" sz="1400" u="none" cap="none" strike="noStrike">
              <a:solidFill>
                <a:srgbClr val="000000"/>
              </a:solidFill>
              <a:latin typeface="Arial"/>
              <a:ea typeface="Arial"/>
              <a:cs typeface="Arial"/>
              <a:sym typeface="Arial"/>
            </a:endParaRPr>
          </a:p>
        </p:txBody>
      </p:sp>
      <p:sp>
        <p:nvSpPr>
          <p:cNvPr id="250" name="Google Shape;250;p46"/>
          <p:cNvSpPr/>
          <p:nvPr/>
        </p:nvSpPr>
        <p:spPr>
          <a:xfrm flipH="1">
            <a:off x="8787235" y="-1"/>
            <a:ext cx="3404764" cy="2572667"/>
          </a:xfrm>
          <a:prstGeom prst="diagStripe">
            <a:avLst>
              <a:gd fmla="val 50000" name="adj"/>
            </a:avLst>
          </a:prstGeom>
          <a:solidFill>
            <a:srgbClr val="FF3399"/>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1" name="Google Shape;251;p46"/>
          <p:cNvSpPr txBox="1"/>
          <p:nvPr/>
        </p:nvSpPr>
        <p:spPr>
          <a:xfrm>
            <a:off x="8629322" y="3413452"/>
            <a:ext cx="258862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Black"/>
                <a:ea typeface="Arial Black"/>
                <a:cs typeface="Arial Black"/>
                <a:sym typeface="Arial Black"/>
              </a:rPr>
              <a:t>WITH DISCOUNT</a:t>
            </a:r>
            <a:endParaRPr b="0" i="0" sz="1800" u="none" cap="none" strike="noStrike">
              <a:solidFill>
                <a:schemeClr val="lt1"/>
              </a:solidFill>
              <a:latin typeface="Calibri"/>
              <a:ea typeface="Calibri"/>
              <a:cs typeface="Calibri"/>
              <a:sym typeface="Calibri"/>
            </a:endParaRPr>
          </a:p>
        </p:txBody>
      </p:sp>
      <p:sp>
        <p:nvSpPr>
          <p:cNvPr descr="{&quot;templafy&quot;:{&quot;id&quot;:&quot;ebdb8531-2d31-4719-a4d4-233464bfcc25&quot;}}" id="252" name="Google Shape;252;p46" title="Form.AdultFull"/>
          <p:cNvSpPr/>
          <p:nvPr/>
        </p:nvSpPr>
        <p:spPr>
          <a:xfrm>
            <a:off x="8998357" y="4259343"/>
            <a:ext cx="1487460" cy="38387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Century Gothic"/>
                <a:ea typeface="Century Gothic"/>
                <a:cs typeface="Century Gothic"/>
                <a:sym typeface="Century Gothic"/>
              </a:rPr>
              <a:t>$5,089</a:t>
            </a:r>
            <a:endParaRPr b="0" i="0" sz="1400" u="none" cap="none" strike="noStrike">
              <a:solidFill>
                <a:srgbClr val="000000"/>
              </a:solidFill>
              <a:latin typeface="Arial"/>
              <a:ea typeface="Arial"/>
              <a:cs typeface="Arial"/>
              <a:sym typeface="Arial"/>
            </a:endParaRPr>
          </a:p>
        </p:txBody>
      </p:sp>
      <p:sp>
        <p:nvSpPr>
          <p:cNvPr descr="{&quot;templafy&quot;:{&quot;id&quot;:&quot;9b7bce4a-6f85-4a67-8949-4b11d46e1ed6&quot;}}" id="253" name="Google Shape;253;p46"/>
          <p:cNvSpPr txBox="1"/>
          <p:nvPr/>
        </p:nvSpPr>
        <p:spPr>
          <a:xfrm rot="2232151">
            <a:off x="9599647" y="521804"/>
            <a:ext cx="296700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You can earn a $200 discount &amp; qualify for Risk-Free Enrollment too!</a:t>
            </a:r>
            <a:endParaRPr b="0" i="0" sz="1400" u="none" cap="none" strike="noStrike">
              <a:solidFill>
                <a:srgbClr val="000000"/>
              </a:solidFill>
              <a:latin typeface="Arial"/>
              <a:ea typeface="Arial"/>
              <a:cs typeface="Arial"/>
              <a:sym typeface="Arial"/>
            </a:endParaRPr>
          </a:p>
        </p:txBody>
      </p:sp>
      <p:sp>
        <p:nvSpPr>
          <p:cNvPr id="254" name="Google Shape;254;p46"/>
          <p:cNvSpPr/>
          <p:nvPr/>
        </p:nvSpPr>
        <p:spPr>
          <a:xfrm rot="2256294">
            <a:off x="10544344" y="1254525"/>
            <a:ext cx="2017887" cy="90643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rollment slide ">
  <p:cSld name="Enrollment slide ">
    <p:spTree>
      <p:nvGrpSpPr>
        <p:cNvPr id="255" name="Shape 255"/>
        <p:cNvGrpSpPr/>
        <p:nvPr/>
      </p:nvGrpSpPr>
      <p:grpSpPr>
        <a:xfrm>
          <a:off x="0" y="0"/>
          <a:ext cx="0" cy="0"/>
          <a:chOff x="0" y="0"/>
          <a:chExt cx="0" cy="0"/>
        </a:xfrm>
      </p:grpSpPr>
      <p:sp>
        <p:nvSpPr>
          <p:cNvPr id="256" name="Google Shape;256;g2c654ce003a_0_872"/>
          <p:cNvSpPr/>
          <p:nvPr/>
        </p:nvSpPr>
        <p:spPr>
          <a:xfrm flipH="1">
            <a:off x="6465398" y="0"/>
            <a:ext cx="5726602" cy="6857998"/>
          </a:xfrm>
          <a:custGeom>
            <a:rect b="b" l="l" r="r" t="t"/>
            <a:pathLst>
              <a:path extrusionOk="0" h="6857998" w="5949716">
                <a:moveTo>
                  <a:pt x="4311764" y="0"/>
                </a:moveTo>
                <a:lnTo>
                  <a:pt x="0" y="0"/>
                </a:lnTo>
                <a:lnTo>
                  <a:pt x="0" y="6857998"/>
                </a:lnTo>
                <a:lnTo>
                  <a:pt x="4311765" y="6857998"/>
                </a:lnTo>
                <a:lnTo>
                  <a:pt x="4344887" y="6831970"/>
                </a:lnTo>
                <a:cubicBezTo>
                  <a:pt x="5324996" y="6023111"/>
                  <a:pt x="5949716" y="4799011"/>
                  <a:pt x="5949716" y="3428999"/>
                </a:cubicBezTo>
                <a:cubicBezTo>
                  <a:pt x="5949716" y="2058988"/>
                  <a:pt x="5324996" y="834887"/>
                  <a:pt x="4344887" y="26029"/>
                </a:cubicBezTo>
                <a:close/>
              </a:path>
            </a:pathLst>
          </a:cu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7" name="Google Shape;257;g2c654ce003a_0_872"/>
          <p:cNvSpPr txBox="1"/>
          <p:nvPr>
            <p:ph type="title"/>
          </p:nvPr>
        </p:nvSpPr>
        <p:spPr>
          <a:xfrm>
            <a:off x="556972" y="522566"/>
            <a:ext cx="5334000" cy="1022400"/>
          </a:xfrm>
          <a:prstGeom prst="rect">
            <a:avLst/>
          </a:prstGeom>
          <a:noFill/>
          <a:ln>
            <a:noFill/>
          </a:ln>
        </p:spPr>
        <p:txBody>
          <a:bodyPr anchorCtr="0" anchor="ctr" bIns="45700" lIns="91425" spcFirstLastPara="1" rIns="91425" wrap="square" tIns="45700">
            <a:normAutofit/>
          </a:bodyPr>
          <a:lstStyle>
            <a:lvl1pPr lvl="0" algn="ctr">
              <a:lnSpc>
                <a:spcPct val="125000"/>
              </a:lnSpc>
              <a:spcBef>
                <a:spcPts val="0"/>
              </a:spcBef>
              <a:spcAft>
                <a:spcPts val="0"/>
              </a:spcAft>
              <a:buClr>
                <a:schemeClr val="dk1"/>
              </a:buClr>
              <a:buSzPts val="5400"/>
              <a:buFont typeface="Century Gothic"/>
              <a:buNone/>
              <a:defRPr b="1" sz="540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g2c654ce003a_0_872"/>
          <p:cNvSpPr/>
          <p:nvPr/>
        </p:nvSpPr>
        <p:spPr>
          <a:xfrm>
            <a:off x="556972" y="1642737"/>
            <a:ext cx="5139900" cy="892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37001F"/>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B9FF"/>
                </a:solidFill>
                <a:latin typeface="Century Gothic"/>
                <a:ea typeface="Century Gothic"/>
                <a:cs typeface="Century Gothic"/>
                <a:sym typeface="Century Gothic"/>
              </a:rPr>
              <a:t>Number of Families Interested in Traveling:</a:t>
            </a:r>
            <a:endParaRPr b="0" i="0" sz="1400" u="none" cap="none" strike="noStrike">
              <a:solidFill>
                <a:srgbClr val="000000"/>
              </a:solidFill>
              <a:latin typeface="Arial"/>
              <a:ea typeface="Arial"/>
              <a:cs typeface="Arial"/>
              <a:sym typeface="Arial"/>
            </a:endParaRPr>
          </a:p>
        </p:txBody>
      </p:sp>
      <p:sp>
        <p:nvSpPr>
          <p:cNvPr id="259" name="Google Shape;259;g2c654ce003a_0_872"/>
          <p:cNvSpPr txBox="1"/>
          <p:nvPr/>
        </p:nvSpPr>
        <p:spPr>
          <a:xfrm>
            <a:off x="410437" y="4935556"/>
            <a:ext cx="6096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B9FF"/>
                </a:solidFill>
                <a:latin typeface="Century Gothic"/>
                <a:ea typeface="Century Gothic"/>
                <a:cs typeface="Century Gothic"/>
                <a:sym typeface="Century Gothic"/>
              </a:rPr>
              <a:t>Scholarship Deadline + Price Hold Deadline:</a:t>
            </a:r>
            <a:endParaRPr b="0" i="0" sz="1400" u="none" cap="none" strike="noStrike">
              <a:solidFill>
                <a:srgbClr val="000000"/>
              </a:solidFill>
              <a:latin typeface="Arial"/>
              <a:ea typeface="Arial"/>
              <a:cs typeface="Arial"/>
              <a:sym typeface="Arial"/>
            </a:endParaRPr>
          </a:p>
        </p:txBody>
      </p:sp>
      <p:cxnSp>
        <p:nvCxnSpPr>
          <p:cNvPr id="260" name="Google Shape;260;g2c654ce003a_0_872"/>
          <p:cNvCxnSpPr/>
          <p:nvPr/>
        </p:nvCxnSpPr>
        <p:spPr>
          <a:xfrm>
            <a:off x="877949" y="1570239"/>
            <a:ext cx="4572000" cy="0"/>
          </a:xfrm>
          <a:prstGeom prst="straightConnector1">
            <a:avLst/>
          </a:prstGeom>
          <a:noFill/>
          <a:ln cap="flat" cmpd="sng" w="19050">
            <a:solidFill>
              <a:srgbClr val="BFBFBF"/>
            </a:solidFill>
            <a:prstDash val="solid"/>
            <a:miter lim="800000"/>
            <a:headEnd len="sm" w="sm" type="none"/>
            <a:tailEnd len="sm" w="sm" type="none"/>
          </a:ln>
        </p:spPr>
      </p:cxnSp>
      <p:sp>
        <p:nvSpPr>
          <p:cNvPr descr="{&quot;templafy&quot;:{&quot;id&quot;:&quot;c7ec59e8-378b-4da2-bb7e-669b91302711&quot;}}" id="261" name="Google Shape;261;g2c654ce003a_0_872" title="Form.EnrolDate"/>
          <p:cNvSpPr/>
          <p:nvPr/>
        </p:nvSpPr>
        <p:spPr>
          <a:xfrm>
            <a:off x="1171425" y="5440342"/>
            <a:ext cx="5604900" cy="48270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000000"/>
              </a:buClr>
              <a:buSzPts val="2960"/>
              <a:buFont typeface="Arial"/>
              <a:buNone/>
            </a:pPr>
            <a:r>
              <a:rPr b="1" i="0" lang="en-US" sz="2960" u="none" cap="none" strike="noStrike">
                <a:solidFill>
                  <a:schemeClr val="dk1"/>
                </a:solidFill>
                <a:latin typeface="Century Gothic"/>
                <a:ea typeface="Century Gothic"/>
                <a:cs typeface="Century Gothic"/>
                <a:sym typeface="Century Gothic"/>
              </a:rPr>
              <a:t>February 16, 2024</a:t>
            </a:r>
            <a:endParaRPr b="0" i="0" sz="1400" u="none" cap="none" strike="noStrike">
              <a:solidFill>
                <a:srgbClr val="000000"/>
              </a:solidFill>
              <a:latin typeface="Arial"/>
              <a:ea typeface="Arial"/>
              <a:cs typeface="Arial"/>
              <a:sym typeface="Arial"/>
            </a:endParaRPr>
          </a:p>
        </p:txBody>
      </p:sp>
      <p:sp>
        <p:nvSpPr>
          <p:cNvPr id="262" name="Google Shape;262;g2c654ce003a_0_872"/>
          <p:cNvSpPr/>
          <p:nvPr/>
        </p:nvSpPr>
        <p:spPr>
          <a:xfrm>
            <a:off x="8839200" y="204536"/>
            <a:ext cx="2795700" cy="2679000"/>
          </a:xfrm>
          <a:prstGeom prst="ellipse">
            <a:avLst/>
          </a:prstGeom>
          <a:solidFill>
            <a:srgbClr val="00B9F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Calibri"/>
              <a:buNone/>
            </a:pPr>
            <a:r>
              <a:t/>
            </a:r>
            <a:endParaRPr b="1" i="1" sz="2000" u="none" cap="none" strike="noStrike">
              <a:solidFill>
                <a:srgbClr val="FFFFFF"/>
              </a:solidFill>
              <a:latin typeface="Century Gothic"/>
              <a:ea typeface="Century Gothic"/>
              <a:cs typeface="Century Gothic"/>
              <a:sym typeface="Century Gothic"/>
            </a:endParaRPr>
          </a:p>
        </p:txBody>
      </p:sp>
      <p:sp>
        <p:nvSpPr>
          <p:cNvPr id="263" name="Google Shape;263;g2c654ce003a_0_872"/>
          <p:cNvSpPr txBox="1"/>
          <p:nvPr/>
        </p:nvSpPr>
        <p:spPr>
          <a:xfrm>
            <a:off x="8925415" y="522566"/>
            <a:ext cx="2685300" cy="1808700"/>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Clr>
                <a:srgbClr val="FFFFFF"/>
              </a:buClr>
              <a:buSzPts val="2200"/>
              <a:buFont typeface="Century Gothic"/>
              <a:buNone/>
            </a:pPr>
            <a:r>
              <a:rPr b="1" i="1" lang="en-US" sz="2200" u="none" cap="none" strike="noStrike">
                <a:solidFill>
                  <a:srgbClr val="FFFFFF"/>
                </a:solidFill>
                <a:latin typeface="Century Gothic"/>
                <a:ea typeface="Century Gothic"/>
                <a:cs typeface="Century Gothic"/>
                <a:sym typeface="Century Gothic"/>
              </a:rPr>
              <a:t>Earn $200</a:t>
            </a:r>
            <a:br>
              <a:rPr b="1" i="1" lang="en-US" sz="2200" u="none" cap="none" strike="noStrike">
                <a:solidFill>
                  <a:srgbClr val="FFFFFF"/>
                </a:solidFill>
                <a:latin typeface="Century Gothic"/>
                <a:ea typeface="Century Gothic"/>
                <a:cs typeface="Century Gothic"/>
                <a:sym typeface="Century Gothic"/>
              </a:rPr>
            </a:br>
            <a:r>
              <a:rPr b="1" i="1" lang="en-US" sz="2200" u="none" cap="none" strike="noStrike">
                <a:solidFill>
                  <a:srgbClr val="FFFFFF"/>
                </a:solidFill>
                <a:latin typeface="Century Gothic"/>
                <a:ea typeface="Century Gothic"/>
                <a:cs typeface="Century Gothic"/>
                <a:sym typeface="Century Gothic"/>
              </a:rPr>
              <a:t>discount &amp; qualify for risk-free enrollment</a:t>
            </a:r>
            <a:endParaRPr b="0" i="0" sz="1400" u="none" cap="none" strike="noStrike">
              <a:solidFill>
                <a:srgbClr val="000000"/>
              </a:solidFill>
              <a:latin typeface="Arial"/>
              <a:ea typeface="Arial"/>
              <a:cs typeface="Arial"/>
              <a:sym typeface="Arial"/>
            </a:endParaRPr>
          </a:p>
          <a:p>
            <a:pPr indent="0" lvl="0" marL="0" marR="0" rtl="0" algn="ctr">
              <a:lnSpc>
                <a:spcPct val="85000"/>
              </a:lnSpc>
              <a:spcBef>
                <a:spcPts val="0"/>
              </a:spcBef>
              <a:spcAft>
                <a:spcPts val="0"/>
              </a:spcAft>
              <a:buClr>
                <a:srgbClr val="FFFFFF"/>
              </a:buClr>
              <a:buSzPts val="2200"/>
              <a:buFont typeface="Century Gothic"/>
              <a:buNone/>
            </a:pPr>
            <a:r>
              <a:rPr b="1" i="1" lang="en-US" sz="2200" u="none" cap="none" strike="noStrike">
                <a:solidFill>
                  <a:srgbClr val="FFFFFF"/>
                </a:solidFill>
                <a:latin typeface="Century Gothic"/>
                <a:ea typeface="Century Gothic"/>
                <a:cs typeface="Century Gothic"/>
                <a:sym typeface="Century Gothic"/>
              </a:rPr>
              <a:t>If you enroll by</a:t>
            </a:r>
            <a:endParaRPr b="1" i="1" sz="2200" u="none" cap="none" strike="noStrike">
              <a:solidFill>
                <a:srgbClr val="FFFFFF"/>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descr="{&quot;templafy&quot;:{&quot;id&quot;:&quot;a5774914-f23d-4960-b25f-774ef3b11d16&quot;}}" id="264" name="Google Shape;264;g2c654ce003a_0_872"/>
          <p:cNvSpPr/>
          <p:nvPr/>
        </p:nvSpPr>
        <p:spPr>
          <a:xfrm>
            <a:off x="9184876" y="1939306"/>
            <a:ext cx="2190600" cy="5961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2200"/>
              <a:buFont typeface="Arial"/>
              <a:buNone/>
            </a:pPr>
            <a:r>
              <a:rPr b="1" i="1" lang="en-US" sz="2200" u="sng" cap="none" strike="noStrike">
                <a:solidFill>
                  <a:schemeClr val="lt1"/>
                </a:solidFill>
                <a:latin typeface="Century Gothic"/>
                <a:ea typeface="Century Gothic"/>
                <a:cs typeface="Century Gothic"/>
                <a:sym typeface="Century Gothic"/>
              </a:rPr>
              <a:t>February 16, 2024</a:t>
            </a:r>
            <a:endParaRPr b="0" i="0" sz="1400" u="none" cap="none" strike="noStrike">
              <a:solidFill>
                <a:srgbClr val="000000"/>
              </a:solidFill>
              <a:latin typeface="Arial"/>
              <a:ea typeface="Arial"/>
              <a:cs typeface="Arial"/>
              <a:sym typeface="Arial"/>
            </a:endParaRPr>
          </a:p>
        </p:txBody>
      </p:sp>
      <p:sp>
        <p:nvSpPr>
          <p:cNvPr id="265" name="Google Shape;265;g2c654ce003a_0_872"/>
          <p:cNvSpPr txBox="1"/>
          <p:nvPr/>
        </p:nvSpPr>
        <p:spPr>
          <a:xfrm>
            <a:off x="410437" y="3413224"/>
            <a:ext cx="6096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B9FF"/>
                </a:solidFill>
                <a:latin typeface="Century Gothic"/>
                <a:ea typeface="Century Gothic"/>
                <a:cs typeface="Century Gothic"/>
                <a:sym typeface="Century Gothic"/>
              </a:rPr>
              <a:t>Spots Reserved for Our Group:</a:t>
            </a:r>
            <a:endParaRPr b="1" i="0" sz="2000" u="none" cap="none" strike="noStrike">
              <a:solidFill>
                <a:srgbClr val="00B9FF"/>
              </a:solidFill>
              <a:latin typeface="Century Gothic"/>
              <a:ea typeface="Century Gothic"/>
              <a:cs typeface="Century Gothic"/>
              <a:sym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roll Now">
  <p:cSld name="Enroll Now">
    <p:spTree>
      <p:nvGrpSpPr>
        <p:cNvPr id="266" name="Shape 266"/>
        <p:cNvGrpSpPr/>
        <p:nvPr/>
      </p:nvGrpSpPr>
      <p:grpSpPr>
        <a:xfrm>
          <a:off x="0" y="0"/>
          <a:ext cx="0" cy="0"/>
          <a:chOff x="0" y="0"/>
          <a:chExt cx="0" cy="0"/>
        </a:xfrm>
      </p:grpSpPr>
      <p:sp>
        <p:nvSpPr>
          <p:cNvPr id="267" name="Google Shape;267;p47"/>
          <p:cNvSpPr/>
          <p:nvPr/>
        </p:nvSpPr>
        <p:spPr>
          <a:xfrm>
            <a:off x="-58160" y="0"/>
            <a:ext cx="6846661" cy="6864552"/>
          </a:xfrm>
          <a:prstGeom prst="rect">
            <a:avLst/>
          </a:prstGeom>
          <a:solidFill>
            <a:srgbClr val="003C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8" name="Google Shape;268;p47"/>
          <p:cNvSpPr/>
          <p:nvPr>
            <p:ph idx="2" type="pic"/>
          </p:nvPr>
        </p:nvSpPr>
        <p:spPr>
          <a:xfrm>
            <a:off x="6788501" y="0"/>
            <a:ext cx="5403499" cy="6858000"/>
          </a:xfrm>
          <a:prstGeom prst="rect">
            <a:avLst/>
          </a:prstGeom>
          <a:noFill/>
          <a:ln>
            <a:noFill/>
          </a:ln>
        </p:spPr>
      </p:sp>
      <p:sp>
        <p:nvSpPr>
          <p:cNvPr id="269" name="Google Shape;269;p47"/>
          <p:cNvSpPr txBox="1"/>
          <p:nvPr>
            <p:ph type="title"/>
          </p:nvPr>
        </p:nvSpPr>
        <p:spPr>
          <a:xfrm>
            <a:off x="621282" y="165430"/>
            <a:ext cx="5689934" cy="102235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entury Gothic"/>
              <a:buNone/>
              <a:defRPr b="1">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70" name="Google Shape;270;p47"/>
          <p:cNvCxnSpPr/>
          <p:nvPr/>
        </p:nvCxnSpPr>
        <p:spPr>
          <a:xfrm>
            <a:off x="1508829" y="1539672"/>
            <a:ext cx="3914841" cy="0"/>
          </a:xfrm>
          <a:prstGeom prst="straightConnector1">
            <a:avLst/>
          </a:prstGeom>
          <a:noFill/>
          <a:ln>
            <a:noFill/>
          </a:ln>
        </p:spPr>
      </p:cxnSp>
      <p:sp>
        <p:nvSpPr>
          <p:cNvPr id="271" name="Google Shape;271;p47"/>
          <p:cNvSpPr/>
          <p:nvPr/>
        </p:nvSpPr>
        <p:spPr>
          <a:xfrm>
            <a:off x="623792" y="1003438"/>
            <a:ext cx="4696124"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B9FF"/>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B9FF"/>
                </a:solidFill>
                <a:latin typeface="Century Gothic"/>
                <a:ea typeface="Century Gothic"/>
                <a:cs typeface="Century Gothic"/>
                <a:sym typeface="Century Gothic"/>
              </a:rPr>
              <a:t>OUR ENROLLMENT PAGE</a:t>
            </a:r>
            <a:endParaRPr b="0" i="0" sz="1400" u="none" cap="none" strike="noStrike">
              <a:solidFill>
                <a:srgbClr val="000000"/>
              </a:solidFill>
              <a:latin typeface="Arial"/>
              <a:ea typeface="Arial"/>
              <a:cs typeface="Arial"/>
              <a:sym typeface="Arial"/>
            </a:endParaRPr>
          </a:p>
        </p:txBody>
      </p:sp>
      <p:sp>
        <p:nvSpPr>
          <p:cNvPr id="272" name="Google Shape;272;p47"/>
          <p:cNvSpPr/>
          <p:nvPr/>
        </p:nvSpPr>
        <p:spPr>
          <a:xfrm>
            <a:off x="737657" y="4760125"/>
            <a:ext cx="4696124"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37001F"/>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B9FF"/>
                </a:solidFill>
                <a:latin typeface="Century Gothic"/>
                <a:ea typeface="Century Gothic"/>
                <a:cs typeface="Century Gothic"/>
                <a:sym typeface="Century Gothic"/>
              </a:rPr>
              <a:t>SIGN-IN FORM</a:t>
            </a:r>
            <a:endParaRPr b="1" i="0" sz="1800" u="none" cap="none" strike="noStrike">
              <a:solidFill>
                <a:srgbClr val="00B9FF"/>
              </a:solidFill>
              <a:latin typeface="Century Gothic"/>
              <a:ea typeface="Century Gothic"/>
              <a:cs typeface="Century Gothic"/>
              <a:sym typeface="Century Gothic"/>
            </a:endParaRPr>
          </a:p>
        </p:txBody>
      </p:sp>
      <p:sp>
        <p:nvSpPr>
          <p:cNvPr descr="Form.SignIn&#10;&#10;{&quot;templafy&quot;:{&quot;binding&quot;:&quot;Form.SignIn&quot;,&quot;visibility&quot;:{&quot;action&quot;:&quot;hide&quot;,&quot;compareValue&quot;:&quot;&quot;},&quot;type&quot;:&quot;text&quot;}}" id="273" name="Google Shape;273;p47"/>
          <p:cNvSpPr/>
          <p:nvPr/>
        </p:nvSpPr>
        <p:spPr>
          <a:xfrm>
            <a:off x="1296560" y="4520873"/>
            <a:ext cx="4755897" cy="57437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sng" cap="none" strike="noStrike">
              <a:solidFill>
                <a:srgbClr val="00B9FF"/>
              </a:solidFill>
              <a:latin typeface="Arial"/>
              <a:ea typeface="Arial"/>
              <a:cs typeface="Arial"/>
              <a:sym typeface="Arial"/>
            </a:endParaRPr>
          </a:p>
        </p:txBody>
      </p:sp>
      <p:sp>
        <p:nvSpPr>
          <p:cNvPr descr="{&quot;templafy&quot;:{&quot;id&quot;:&quot;a2c9f56b-6939-44d4-8cf3-c796e3430f20&quot;}}" id="274" name="Google Shape;274;p47" title="Form.RSVPlink"/>
          <p:cNvSpPr txBox="1"/>
          <p:nvPr/>
        </p:nvSpPr>
        <p:spPr>
          <a:xfrm>
            <a:off x="604653" y="5238189"/>
            <a:ext cx="610895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https://forms.gle/wCsmQLG821Fqfiyu9</a:t>
            </a:r>
            <a:endParaRPr b="0" i="0" sz="1400" u="none" cap="none" strike="noStrike">
              <a:solidFill>
                <a:srgbClr val="000000"/>
              </a:solidFill>
              <a:latin typeface="Arial"/>
              <a:ea typeface="Arial"/>
              <a:cs typeface="Arial"/>
              <a:sym typeface="Arial"/>
            </a:endParaRPr>
          </a:p>
        </p:txBody>
      </p:sp>
      <p:sp>
        <p:nvSpPr>
          <p:cNvPr id="275" name="Google Shape;275;p47"/>
          <p:cNvSpPr/>
          <p:nvPr>
            <p:ph idx="3" type="pic"/>
          </p:nvPr>
        </p:nvSpPr>
        <p:spPr>
          <a:xfrm>
            <a:off x="1519900" y="2013934"/>
            <a:ext cx="3050734" cy="2852098"/>
          </a:xfrm>
          <a:prstGeom prst="rect">
            <a:avLst/>
          </a:prstGeom>
          <a:noFill/>
          <a:ln>
            <a:noFill/>
          </a:ln>
        </p:spPr>
      </p:sp>
      <p:sp>
        <p:nvSpPr>
          <p:cNvPr id="276" name="Google Shape;276;p47"/>
          <p:cNvSpPr txBox="1"/>
          <p:nvPr/>
        </p:nvSpPr>
        <p:spPr>
          <a:xfrm>
            <a:off x="565113" y="1474302"/>
            <a:ext cx="264831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www.eftours.com/</a:t>
            </a:r>
            <a:endParaRPr b="0" i="0" sz="1400" u="none" cap="none" strike="noStrike">
              <a:solidFill>
                <a:srgbClr val="000000"/>
              </a:solidFill>
              <a:latin typeface="Arial"/>
              <a:ea typeface="Arial"/>
              <a:cs typeface="Arial"/>
              <a:sym typeface="Arial"/>
            </a:endParaRPr>
          </a:p>
        </p:txBody>
      </p:sp>
      <p:sp>
        <p:nvSpPr>
          <p:cNvPr descr="{&quot;templafy&quot;:{&quot;id&quot;:&quot;5b743797-a5af-4e7b-ade6-f963d24be2b5&quot;}}" id="277" name="Google Shape;277;p47" title="Form.Tournum"/>
          <p:cNvSpPr/>
          <p:nvPr/>
        </p:nvSpPr>
        <p:spPr>
          <a:xfrm>
            <a:off x="2997630" y="1521217"/>
            <a:ext cx="2157984" cy="33187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2778170DS</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sign in form welcome slide">
  <p:cSld name="No sign in form welcome slide">
    <p:spTree>
      <p:nvGrpSpPr>
        <p:cNvPr id="278" name="Shape 278"/>
        <p:cNvGrpSpPr/>
        <p:nvPr/>
      </p:nvGrpSpPr>
      <p:grpSpPr>
        <a:xfrm>
          <a:off x="0" y="0"/>
          <a:ext cx="0" cy="0"/>
          <a:chOff x="0" y="0"/>
          <a:chExt cx="0" cy="0"/>
        </a:xfrm>
      </p:grpSpPr>
      <p:pic>
        <p:nvPicPr>
          <p:cNvPr descr="A person walking on a bridge over a body of water&#10;&#10;Description automatically generated with low confidence" id="279" name="Google Shape;279;p48"/>
          <p:cNvPicPr preferRelativeResize="0"/>
          <p:nvPr/>
        </p:nvPicPr>
        <p:blipFill rotWithShape="1">
          <a:blip r:embed="rId2">
            <a:alphaModFix amt="35000"/>
          </a:blip>
          <a:srcRect b="0" l="0" r="0" t="0"/>
          <a:stretch/>
        </p:blipFill>
        <p:spPr>
          <a:xfrm>
            <a:off x="226" y="0"/>
            <a:ext cx="6095774" cy="3429000"/>
          </a:xfrm>
          <a:prstGeom prst="rect">
            <a:avLst/>
          </a:prstGeom>
          <a:noFill/>
          <a:ln>
            <a:noFill/>
          </a:ln>
        </p:spPr>
      </p:pic>
      <p:pic>
        <p:nvPicPr>
          <p:cNvPr descr="A person standing in a river&#10;&#10;Description automatically generated with medium confidence" id="280" name="Google Shape;280;p48"/>
          <p:cNvPicPr preferRelativeResize="0"/>
          <p:nvPr/>
        </p:nvPicPr>
        <p:blipFill rotWithShape="1">
          <a:blip r:embed="rId3">
            <a:alphaModFix amt="35000"/>
          </a:blip>
          <a:srcRect b="4253" l="0" r="0" t="11480"/>
          <a:stretch/>
        </p:blipFill>
        <p:spPr>
          <a:xfrm>
            <a:off x="6096227" y="3429000"/>
            <a:ext cx="6095773" cy="3429000"/>
          </a:xfrm>
          <a:prstGeom prst="rect">
            <a:avLst/>
          </a:prstGeom>
          <a:noFill/>
          <a:ln>
            <a:noFill/>
          </a:ln>
        </p:spPr>
      </p:pic>
      <p:pic>
        <p:nvPicPr>
          <p:cNvPr id="281" name="Google Shape;281;p48"/>
          <p:cNvPicPr preferRelativeResize="0"/>
          <p:nvPr/>
        </p:nvPicPr>
        <p:blipFill rotWithShape="1">
          <a:blip r:embed="rId4">
            <a:alphaModFix amt="35000"/>
          </a:blip>
          <a:srcRect b="7833" l="0" r="0" t="7834"/>
          <a:stretch/>
        </p:blipFill>
        <p:spPr>
          <a:xfrm>
            <a:off x="1" y="3429000"/>
            <a:ext cx="6095773" cy="3429000"/>
          </a:xfrm>
          <a:prstGeom prst="rect">
            <a:avLst/>
          </a:prstGeom>
          <a:noFill/>
          <a:ln>
            <a:noFill/>
          </a:ln>
        </p:spPr>
      </p:pic>
      <p:pic>
        <p:nvPicPr>
          <p:cNvPr descr="A picture containing person, indoor, crowd&#10;&#10;Description automatically generated" id="282" name="Google Shape;282;p48"/>
          <p:cNvPicPr preferRelativeResize="0"/>
          <p:nvPr/>
        </p:nvPicPr>
        <p:blipFill rotWithShape="1">
          <a:blip r:embed="rId5">
            <a:alphaModFix amt="35000"/>
          </a:blip>
          <a:srcRect b="18518" l="0" r="0" t="7315"/>
          <a:stretch/>
        </p:blipFill>
        <p:spPr>
          <a:xfrm>
            <a:off x="6096001" y="1"/>
            <a:ext cx="6095773" cy="3429000"/>
          </a:xfrm>
          <a:prstGeom prst="rect">
            <a:avLst/>
          </a:prstGeom>
          <a:noFill/>
          <a:ln>
            <a:noFill/>
          </a:ln>
        </p:spPr>
      </p:pic>
      <p:sp>
        <p:nvSpPr>
          <p:cNvPr id="283" name="Google Shape;283;p48"/>
          <p:cNvSpPr/>
          <p:nvPr/>
        </p:nvSpPr>
        <p:spPr>
          <a:xfrm>
            <a:off x="2531534" y="3021979"/>
            <a:ext cx="7128482" cy="814039"/>
          </a:xfrm>
          <a:prstGeom prst="rect">
            <a:avLst/>
          </a:prstGeom>
          <a:solidFill>
            <a:srgbClr val="00B0F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Century Gothic"/>
                <a:ea typeface="Century Gothic"/>
                <a:cs typeface="Century Gothic"/>
                <a:sym typeface="Century Gothic"/>
              </a:rPr>
              <a:t>Welcome, future travelers! </a:t>
            </a:r>
            <a:endParaRPr b="0" i="0" sz="1400" u="none" cap="none" strike="noStrike">
              <a:solidFill>
                <a:srgbClr val="000000"/>
              </a:solidFill>
              <a:latin typeface="Arial"/>
              <a:ea typeface="Arial"/>
              <a:cs typeface="Arial"/>
              <a:sym typeface="Arial"/>
            </a:endParaRPr>
          </a:p>
        </p:txBody>
      </p:sp>
      <p:sp>
        <p:nvSpPr>
          <p:cNvPr id="284" name="Google Shape;284;p48"/>
          <p:cNvSpPr/>
          <p:nvPr/>
        </p:nvSpPr>
        <p:spPr>
          <a:xfrm>
            <a:off x="74935" y="2509855"/>
            <a:ext cx="2456146" cy="1002779"/>
          </a:xfrm>
          <a:custGeom>
            <a:rect b="b" l="l" r="r" t="t"/>
            <a:pathLst>
              <a:path extrusionOk="0" h="866886" w="1874982">
                <a:moveTo>
                  <a:pt x="0" y="0"/>
                </a:moveTo>
                <a:cubicBezTo>
                  <a:pt x="253230" y="105448"/>
                  <a:pt x="506460" y="210897"/>
                  <a:pt x="692727" y="350982"/>
                </a:cubicBezTo>
                <a:cubicBezTo>
                  <a:pt x="878994" y="491067"/>
                  <a:pt x="920558" y="772776"/>
                  <a:pt x="1117600" y="840509"/>
                </a:cubicBezTo>
                <a:cubicBezTo>
                  <a:pt x="1314643" y="908242"/>
                  <a:pt x="1594812" y="832812"/>
                  <a:pt x="1874982" y="757382"/>
                </a:cubicBezTo>
              </a:path>
            </a:pathLst>
          </a:custGeom>
          <a:noFill/>
          <a:ln cap="flat" cmpd="sng" w="38100">
            <a:solidFill>
              <a:srgbClr val="00ADEE"/>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5" name="Google Shape;285;p48"/>
          <p:cNvSpPr/>
          <p:nvPr/>
        </p:nvSpPr>
        <p:spPr>
          <a:xfrm flipH="1" rot="9088848">
            <a:off x="9649940" y="2998831"/>
            <a:ext cx="1734377" cy="398583"/>
          </a:xfrm>
          <a:custGeom>
            <a:rect b="b" l="l" r="r" t="t"/>
            <a:pathLst>
              <a:path extrusionOk="0" h="350982" w="1560945">
                <a:moveTo>
                  <a:pt x="0" y="350982"/>
                </a:moveTo>
                <a:cubicBezTo>
                  <a:pt x="243994" y="237066"/>
                  <a:pt x="487988" y="123151"/>
                  <a:pt x="748145" y="64654"/>
                </a:cubicBezTo>
                <a:cubicBezTo>
                  <a:pt x="1008302" y="6157"/>
                  <a:pt x="1284623" y="3078"/>
                  <a:pt x="1560945" y="0"/>
                </a:cubicBezTo>
              </a:path>
            </a:pathLst>
          </a:custGeom>
          <a:noFill/>
          <a:ln cap="flat" cmpd="sng" w="38100">
            <a:solidFill>
              <a:srgbClr val="00ADEE"/>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irplane with solid fill" id="286" name="Google Shape;286;p48"/>
          <p:cNvPicPr preferRelativeResize="0"/>
          <p:nvPr/>
        </p:nvPicPr>
        <p:blipFill rotWithShape="1">
          <a:blip r:embed="rId6">
            <a:alphaModFix/>
          </a:blip>
          <a:srcRect b="0" l="0" r="0" t="0"/>
          <a:stretch/>
        </p:blipFill>
        <p:spPr>
          <a:xfrm rot="3678274">
            <a:off x="11342388" y="2333958"/>
            <a:ext cx="784335" cy="78433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rtual welcome slide">
  <p:cSld name="Virtual welcome slide">
    <p:spTree>
      <p:nvGrpSpPr>
        <p:cNvPr id="287" name="Shape 287"/>
        <p:cNvGrpSpPr/>
        <p:nvPr/>
      </p:nvGrpSpPr>
      <p:grpSpPr>
        <a:xfrm>
          <a:off x="0" y="0"/>
          <a:ext cx="0" cy="0"/>
          <a:chOff x="0" y="0"/>
          <a:chExt cx="0" cy="0"/>
        </a:xfrm>
      </p:grpSpPr>
      <p:pic>
        <p:nvPicPr>
          <p:cNvPr descr="A person walking on a bridge over a body of water&#10;&#10;Description automatically generated with low confidence" id="288" name="Google Shape;288;p49"/>
          <p:cNvPicPr preferRelativeResize="0"/>
          <p:nvPr/>
        </p:nvPicPr>
        <p:blipFill rotWithShape="1">
          <a:blip r:embed="rId2">
            <a:alphaModFix amt="35000"/>
          </a:blip>
          <a:srcRect b="0" l="0" r="0" t="0"/>
          <a:stretch/>
        </p:blipFill>
        <p:spPr>
          <a:xfrm>
            <a:off x="226" y="0"/>
            <a:ext cx="6095774" cy="3429000"/>
          </a:xfrm>
          <a:prstGeom prst="rect">
            <a:avLst/>
          </a:prstGeom>
          <a:noFill/>
          <a:ln>
            <a:noFill/>
          </a:ln>
        </p:spPr>
      </p:pic>
      <p:pic>
        <p:nvPicPr>
          <p:cNvPr descr="A person standing in a river&#10;&#10;Description automatically generated with medium confidence" id="289" name="Google Shape;289;p49"/>
          <p:cNvPicPr preferRelativeResize="0"/>
          <p:nvPr/>
        </p:nvPicPr>
        <p:blipFill rotWithShape="1">
          <a:blip r:embed="rId3">
            <a:alphaModFix amt="35000"/>
          </a:blip>
          <a:srcRect b="4253" l="0" r="0" t="11480"/>
          <a:stretch/>
        </p:blipFill>
        <p:spPr>
          <a:xfrm>
            <a:off x="6096227" y="3429000"/>
            <a:ext cx="6095773" cy="3429000"/>
          </a:xfrm>
          <a:prstGeom prst="rect">
            <a:avLst/>
          </a:prstGeom>
          <a:noFill/>
          <a:ln>
            <a:noFill/>
          </a:ln>
        </p:spPr>
      </p:pic>
      <p:pic>
        <p:nvPicPr>
          <p:cNvPr id="290" name="Google Shape;290;p49"/>
          <p:cNvPicPr preferRelativeResize="0"/>
          <p:nvPr/>
        </p:nvPicPr>
        <p:blipFill rotWithShape="1">
          <a:blip r:embed="rId4">
            <a:alphaModFix amt="35000"/>
          </a:blip>
          <a:srcRect b="7833" l="0" r="0" t="7834"/>
          <a:stretch/>
        </p:blipFill>
        <p:spPr>
          <a:xfrm>
            <a:off x="1" y="3429000"/>
            <a:ext cx="6095773" cy="3429000"/>
          </a:xfrm>
          <a:prstGeom prst="rect">
            <a:avLst/>
          </a:prstGeom>
          <a:noFill/>
          <a:ln>
            <a:noFill/>
          </a:ln>
        </p:spPr>
      </p:pic>
      <p:pic>
        <p:nvPicPr>
          <p:cNvPr descr="A picture containing person, indoor, crowd&#10;&#10;Description automatically generated" id="291" name="Google Shape;291;p49"/>
          <p:cNvPicPr preferRelativeResize="0"/>
          <p:nvPr/>
        </p:nvPicPr>
        <p:blipFill rotWithShape="1">
          <a:blip r:embed="rId5">
            <a:alphaModFix amt="35000"/>
          </a:blip>
          <a:srcRect b="18518" l="0" r="0" t="7315"/>
          <a:stretch/>
        </p:blipFill>
        <p:spPr>
          <a:xfrm>
            <a:off x="6096001" y="1"/>
            <a:ext cx="6095773" cy="3429000"/>
          </a:xfrm>
          <a:prstGeom prst="rect">
            <a:avLst/>
          </a:prstGeom>
          <a:noFill/>
          <a:ln>
            <a:noFill/>
          </a:ln>
        </p:spPr>
      </p:pic>
      <p:sp>
        <p:nvSpPr>
          <p:cNvPr id="292" name="Google Shape;292;p49"/>
          <p:cNvSpPr/>
          <p:nvPr/>
        </p:nvSpPr>
        <p:spPr>
          <a:xfrm>
            <a:off x="3397413" y="1892035"/>
            <a:ext cx="5396724" cy="3216678"/>
          </a:xfrm>
          <a:prstGeom prst="rect">
            <a:avLst/>
          </a:prstGeom>
          <a:solidFill>
            <a:schemeClr val="lt1"/>
          </a:solidFill>
          <a:ln cap="flat" cmpd="sng" w="762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3" name="Google Shape;293;p49"/>
          <p:cNvSpPr/>
          <p:nvPr/>
        </p:nvSpPr>
        <p:spPr>
          <a:xfrm>
            <a:off x="3298022" y="1354567"/>
            <a:ext cx="5595731" cy="739178"/>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Century Gothic"/>
                <a:ea typeface="Century Gothic"/>
                <a:cs typeface="Century Gothic"/>
                <a:sym typeface="Century Gothic"/>
              </a:rPr>
              <a:t>Welcome, future travelers! </a:t>
            </a:r>
            <a:endParaRPr b="0" i="0" sz="1400" u="none" cap="none" strike="noStrike">
              <a:solidFill>
                <a:srgbClr val="000000"/>
              </a:solidFill>
              <a:latin typeface="Arial"/>
              <a:ea typeface="Arial"/>
              <a:cs typeface="Arial"/>
              <a:sym typeface="Arial"/>
            </a:endParaRPr>
          </a:p>
        </p:txBody>
      </p:sp>
      <p:pic>
        <p:nvPicPr>
          <p:cNvPr descr="Line arrow: Counter-clockwise curve" id="294" name="Google Shape;294;p49"/>
          <p:cNvPicPr preferRelativeResize="0"/>
          <p:nvPr/>
        </p:nvPicPr>
        <p:blipFill rotWithShape="1">
          <a:blip r:embed="rId6">
            <a:alphaModFix/>
          </a:blip>
          <a:srcRect b="0" l="0" r="0" t="0"/>
          <a:stretch/>
        </p:blipFill>
        <p:spPr>
          <a:xfrm flipH="1" rot="8577605">
            <a:off x="8176721" y="2794866"/>
            <a:ext cx="432652" cy="316844"/>
          </a:xfrm>
          <a:prstGeom prst="rect">
            <a:avLst/>
          </a:prstGeom>
          <a:noFill/>
          <a:ln>
            <a:noFill/>
          </a:ln>
        </p:spPr>
      </p:pic>
      <p:pic>
        <p:nvPicPr>
          <p:cNvPr descr="Line arrow: Counter-clockwise curve" id="295" name="Google Shape;295;p49"/>
          <p:cNvPicPr preferRelativeResize="0"/>
          <p:nvPr/>
        </p:nvPicPr>
        <p:blipFill rotWithShape="1">
          <a:blip r:embed="rId6">
            <a:alphaModFix/>
          </a:blip>
          <a:srcRect b="0" l="0" r="0" t="0"/>
          <a:stretch/>
        </p:blipFill>
        <p:spPr>
          <a:xfrm rot="-8577605">
            <a:off x="7051813" y="2778523"/>
            <a:ext cx="432652" cy="316844"/>
          </a:xfrm>
          <a:prstGeom prst="rect">
            <a:avLst/>
          </a:prstGeom>
          <a:noFill/>
          <a:ln>
            <a:noFill/>
          </a:ln>
        </p:spPr>
      </p:pic>
      <p:sp>
        <p:nvSpPr>
          <p:cNvPr descr="{&quot;templafy&quot;:{&quot;id&quot;:&quot;4d9430b2-b63d-4c57-85e7-90b6d7412754&quot;}}" id="296" name="Google Shape;296;p49"/>
          <p:cNvSpPr/>
          <p:nvPr/>
        </p:nvSpPr>
        <p:spPr>
          <a:xfrm>
            <a:off x="6441304" y="4590633"/>
            <a:ext cx="2352833" cy="47722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sng" cap="none" strike="noStrike">
                <a:solidFill>
                  <a:srgbClr val="0070C0"/>
                </a:solidFill>
                <a:latin typeface="Arial"/>
                <a:ea typeface="Arial"/>
                <a:cs typeface="Arial"/>
                <a:sym typeface="Arial"/>
              </a:rPr>
              <a:t>https://forms.gle/wCsmQLG821Fqfiyu9</a:t>
            </a:r>
            <a:endParaRPr b="0" i="0" sz="1400" u="none" cap="none" strike="noStrike">
              <a:solidFill>
                <a:srgbClr val="000000"/>
              </a:solidFill>
              <a:latin typeface="Arial"/>
              <a:ea typeface="Arial"/>
              <a:cs typeface="Arial"/>
              <a:sym typeface="Arial"/>
            </a:endParaRPr>
          </a:p>
        </p:txBody>
      </p:sp>
      <p:sp>
        <p:nvSpPr>
          <p:cNvPr id="297" name="Google Shape;297;p49"/>
          <p:cNvSpPr/>
          <p:nvPr>
            <p:ph idx="2" type="pic"/>
          </p:nvPr>
        </p:nvSpPr>
        <p:spPr>
          <a:xfrm>
            <a:off x="7090323" y="3168706"/>
            <a:ext cx="1480313" cy="1410623"/>
          </a:xfrm>
          <a:prstGeom prst="rect">
            <a:avLst/>
          </a:prstGeom>
          <a:noFill/>
          <a:ln cap="flat" cmpd="sng" w="28575">
            <a:solidFill>
              <a:srgbClr val="1A1A1A"/>
            </a:solidFill>
            <a:prstDash val="solid"/>
            <a:round/>
            <a:headEnd len="sm" w="sm" type="none"/>
            <a:tailEnd len="sm" w="sm" type="none"/>
          </a:ln>
        </p:spPr>
      </p:sp>
      <p:sp>
        <p:nvSpPr>
          <p:cNvPr id="298" name="Google Shape;298;p49"/>
          <p:cNvSpPr txBox="1"/>
          <p:nvPr/>
        </p:nvSpPr>
        <p:spPr>
          <a:xfrm>
            <a:off x="3397638" y="2169573"/>
            <a:ext cx="5396724"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chemeClr val="dk1"/>
                </a:solidFill>
                <a:latin typeface="Arial"/>
                <a:ea typeface="Arial"/>
                <a:cs typeface="Arial"/>
                <a:sym typeface="Arial"/>
              </a:rPr>
              <a:t>Before we get started, please…</a:t>
            </a:r>
            <a:endParaRPr b="0" i="0" sz="1400" u="none" cap="none" strike="noStrike">
              <a:solidFill>
                <a:srgbClr val="000000"/>
              </a:solidFill>
              <a:latin typeface="Arial"/>
              <a:ea typeface="Arial"/>
              <a:cs typeface="Arial"/>
              <a:sym typeface="Arial"/>
            </a:endParaRPr>
          </a:p>
        </p:txBody>
      </p:sp>
      <p:sp>
        <p:nvSpPr>
          <p:cNvPr id="299" name="Google Shape;299;p49"/>
          <p:cNvSpPr/>
          <p:nvPr/>
        </p:nvSpPr>
        <p:spPr>
          <a:xfrm>
            <a:off x="3747098" y="2634034"/>
            <a:ext cx="1152059"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Have your camera on</a:t>
            </a:r>
            <a:endParaRPr b="0" i="0" sz="1400" u="none" cap="none" strike="noStrike">
              <a:solidFill>
                <a:srgbClr val="000000"/>
              </a:solidFill>
              <a:latin typeface="Arial"/>
              <a:ea typeface="Arial"/>
              <a:cs typeface="Arial"/>
              <a:sym typeface="Arial"/>
            </a:endParaRPr>
          </a:p>
        </p:txBody>
      </p:sp>
      <p:sp>
        <p:nvSpPr>
          <p:cNvPr id="300" name="Google Shape;300;p49"/>
          <p:cNvSpPr/>
          <p:nvPr/>
        </p:nvSpPr>
        <p:spPr>
          <a:xfrm>
            <a:off x="5445804" y="2634034"/>
            <a:ext cx="122542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Mute yourself</a:t>
            </a:r>
            <a:endParaRPr b="0" i="0" sz="1400" u="none" cap="none" strike="noStrike">
              <a:solidFill>
                <a:srgbClr val="000000"/>
              </a:solidFill>
              <a:latin typeface="Arial"/>
              <a:ea typeface="Arial"/>
              <a:cs typeface="Arial"/>
              <a:sym typeface="Arial"/>
            </a:endParaRPr>
          </a:p>
        </p:txBody>
      </p:sp>
      <p:sp>
        <p:nvSpPr>
          <p:cNvPr id="301" name="Google Shape;301;p49"/>
          <p:cNvSpPr/>
          <p:nvPr/>
        </p:nvSpPr>
        <p:spPr>
          <a:xfrm>
            <a:off x="7217879" y="2634034"/>
            <a:ext cx="122542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Sign in with the QR code</a:t>
            </a:r>
            <a:endParaRPr b="0" i="0" sz="1400" u="none" cap="none" strike="noStrike">
              <a:solidFill>
                <a:srgbClr val="000000"/>
              </a:solidFill>
              <a:latin typeface="Arial"/>
              <a:ea typeface="Arial"/>
              <a:cs typeface="Arial"/>
              <a:sym typeface="Arial"/>
            </a:endParaRPr>
          </a:p>
        </p:txBody>
      </p:sp>
      <p:grpSp>
        <p:nvGrpSpPr>
          <p:cNvPr id="302" name="Google Shape;302;p49"/>
          <p:cNvGrpSpPr/>
          <p:nvPr/>
        </p:nvGrpSpPr>
        <p:grpSpPr>
          <a:xfrm>
            <a:off x="3630014" y="3155961"/>
            <a:ext cx="1342512" cy="1328547"/>
            <a:chOff x="3630014" y="3155961"/>
            <a:chExt cx="1342512" cy="1328547"/>
          </a:xfrm>
        </p:grpSpPr>
        <p:sp>
          <p:nvSpPr>
            <p:cNvPr id="303" name="Google Shape;303;p49"/>
            <p:cNvSpPr/>
            <p:nvPr/>
          </p:nvSpPr>
          <p:spPr>
            <a:xfrm>
              <a:off x="3630014" y="3155961"/>
              <a:ext cx="1342512" cy="1328547"/>
            </a:xfrm>
            <a:prstGeom prst="ellipse">
              <a:avLst/>
            </a:prstGeom>
            <a:solidFill>
              <a:srgbClr val="1A1A1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04" name="Google Shape;304;p49"/>
            <p:cNvGrpSpPr/>
            <p:nvPr/>
          </p:nvGrpSpPr>
          <p:grpSpPr>
            <a:xfrm>
              <a:off x="3951608" y="3649810"/>
              <a:ext cx="699323" cy="382087"/>
              <a:chOff x="3557683" y="5814391"/>
              <a:chExt cx="729557" cy="428697"/>
            </a:xfrm>
          </p:grpSpPr>
          <p:sp>
            <p:nvSpPr>
              <p:cNvPr id="305" name="Google Shape;305;p49"/>
              <p:cNvSpPr/>
              <p:nvPr/>
            </p:nvSpPr>
            <p:spPr>
              <a:xfrm>
                <a:off x="3557683" y="5814391"/>
                <a:ext cx="567055" cy="428697"/>
              </a:xfrm>
              <a:prstGeom prst="roundRect">
                <a:avLst>
                  <a:gd fmla="val 16667" name="adj"/>
                </a:avLst>
              </a:prstGeom>
              <a:solidFill>
                <a:srgbClr val="A3A5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6" name="Google Shape;306;p49"/>
              <p:cNvSpPr/>
              <p:nvPr/>
            </p:nvSpPr>
            <p:spPr>
              <a:xfrm rot="-5400000">
                <a:off x="3950625" y="5906473"/>
                <a:ext cx="367748" cy="305482"/>
              </a:xfrm>
              <a:prstGeom prst="triangle">
                <a:avLst>
                  <a:gd fmla="val 50000" name="adj"/>
                </a:avLst>
              </a:prstGeom>
              <a:solidFill>
                <a:srgbClr val="A3A5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grpSp>
        <p:nvGrpSpPr>
          <p:cNvPr id="307" name="Google Shape;307;p49"/>
          <p:cNvGrpSpPr/>
          <p:nvPr/>
        </p:nvGrpSpPr>
        <p:grpSpPr>
          <a:xfrm>
            <a:off x="5368828" y="3155961"/>
            <a:ext cx="1342512" cy="1328547"/>
            <a:chOff x="5368828" y="3155961"/>
            <a:chExt cx="1342512" cy="1328547"/>
          </a:xfrm>
        </p:grpSpPr>
        <p:sp>
          <p:nvSpPr>
            <p:cNvPr id="308" name="Google Shape;308;p49"/>
            <p:cNvSpPr/>
            <p:nvPr/>
          </p:nvSpPr>
          <p:spPr>
            <a:xfrm>
              <a:off x="5368828" y="3155961"/>
              <a:ext cx="1342512" cy="1328547"/>
            </a:xfrm>
            <a:prstGeom prst="ellipse">
              <a:avLst/>
            </a:prstGeom>
            <a:solidFill>
              <a:srgbClr val="1A1A1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Radio microphone with solid fill" id="309" name="Google Shape;309;p49"/>
            <p:cNvPicPr preferRelativeResize="0"/>
            <p:nvPr/>
          </p:nvPicPr>
          <p:blipFill rotWithShape="1">
            <a:blip r:embed="rId7">
              <a:alphaModFix/>
            </a:blip>
            <a:srcRect b="0" l="0" r="0" t="0"/>
            <a:stretch/>
          </p:blipFill>
          <p:spPr>
            <a:xfrm>
              <a:off x="5681781" y="3453889"/>
              <a:ext cx="759523" cy="759523"/>
            </a:xfrm>
            <a:prstGeom prst="rect">
              <a:avLst/>
            </a:prstGeom>
            <a:noFill/>
            <a:ln>
              <a:noFill/>
            </a:ln>
          </p:spPr>
        </p:pic>
        <p:cxnSp>
          <p:nvCxnSpPr>
            <p:cNvPr id="310" name="Google Shape;310;p49"/>
            <p:cNvCxnSpPr/>
            <p:nvPr/>
          </p:nvCxnSpPr>
          <p:spPr>
            <a:xfrm>
              <a:off x="5734605" y="3500374"/>
              <a:ext cx="679398" cy="684185"/>
            </a:xfrm>
            <a:prstGeom prst="straightConnector1">
              <a:avLst/>
            </a:prstGeom>
            <a:noFill/>
            <a:ln cap="flat" cmpd="sng" w="57150">
              <a:solidFill>
                <a:srgbClr val="FF0000"/>
              </a:solidFill>
              <a:prstDash val="solid"/>
              <a:miter lim="800000"/>
              <a:headEnd len="sm" w="sm" type="none"/>
              <a:tailEnd len="sm" w="sm" type="none"/>
            </a:ln>
          </p:spPr>
        </p:cxn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s Included">
  <p:cSld name="What's Included">
    <p:spTree>
      <p:nvGrpSpPr>
        <p:cNvPr id="311" name="Shape 311"/>
        <p:cNvGrpSpPr/>
        <p:nvPr/>
      </p:nvGrpSpPr>
      <p:grpSpPr>
        <a:xfrm>
          <a:off x="0" y="0"/>
          <a:ext cx="0" cy="0"/>
          <a:chOff x="0" y="0"/>
          <a:chExt cx="0" cy="0"/>
        </a:xfrm>
      </p:grpSpPr>
      <p:sp>
        <p:nvSpPr>
          <p:cNvPr id="312" name="Google Shape;312;p50"/>
          <p:cNvSpPr/>
          <p:nvPr/>
        </p:nvSpPr>
        <p:spPr>
          <a:xfrm>
            <a:off x="0" y="-62754"/>
            <a:ext cx="12192000" cy="1350016"/>
          </a:xfrm>
          <a:prstGeom prst="rect">
            <a:avLst/>
          </a:prstGeom>
          <a:solidFill>
            <a:srgbClr val="003C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13" name="Google Shape;313;p50"/>
          <p:cNvCxnSpPr/>
          <p:nvPr/>
        </p:nvCxnSpPr>
        <p:spPr>
          <a:xfrm>
            <a:off x="1091738" y="961272"/>
            <a:ext cx="10008524" cy="0"/>
          </a:xfrm>
          <a:prstGeom prst="straightConnector1">
            <a:avLst/>
          </a:prstGeom>
          <a:noFill/>
          <a:ln cap="flat" cmpd="sng" w="19050">
            <a:solidFill>
              <a:schemeClr val="lt1"/>
            </a:solidFill>
            <a:prstDash val="solid"/>
            <a:miter lim="800000"/>
            <a:headEnd len="sm" w="sm" type="none"/>
            <a:tailEnd len="sm" w="sm" type="none"/>
          </a:ln>
        </p:spPr>
      </p:cxnSp>
      <p:sp>
        <p:nvSpPr>
          <p:cNvPr id="314" name="Google Shape;314;p50"/>
          <p:cNvSpPr txBox="1"/>
          <p:nvPr>
            <p:ph type="title"/>
          </p:nvPr>
        </p:nvSpPr>
        <p:spPr>
          <a:xfrm>
            <a:off x="793377" y="75846"/>
            <a:ext cx="10605247" cy="96137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400"/>
              <a:buFont typeface="Calibri"/>
              <a:buNone/>
              <a:defRPr b="1"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5" name="Google Shape;315;p50"/>
          <p:cNvSpPr txBox="1"/>
          <p:nvPr/>
        </p:nvSpPr>
        <p:spPr>
          <a:xfrm>
            <a:off x="657459" y="3154327"/>
            <a:ext cx="271381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Round-trip airfare </a:t>
            </a:r>
            <a:r>
              <a:rPr b="0" i="0" lang="en-US" sz="1800" u="none" cap="none" strike="noStrike">
                <a:solidFill>
                  <a:schemeClr val="dk1"/>
                </a:solidFill>
                <a:latin typeface="Arial"/>
                <a:ea typeface="Arial"/>
                <a:cs typeface="Arial"/>
                <a:sym typeface="Arial"/>
              </a:rPr>
              <a:t>on major airline carriers</a:t>
            </a:r>
            <a:endParaRPr b="0" i="0" sz="1400" u="none" cap="none" strike="noStrike">
              <a:solidFill>
                <a:srgbClr val="000000"/>
              </a:solidFill>
              <a:latin typeface="Arial"/>
              <a:ea typeface="Arial"/>
              <a:cs typeface="Arial"/>
              <a:sym typeface="Arial"/>
            </a:endParaRPr>
          </a:p>
        </p:txBody>
      </p:sp>
      <p:grpSp>
        <p:nvGrpSpPr>
          <p:cNvPr id="316" name="Google Shape;316;p50"/>
          <p:cNvGrpSpPr/>
          <p:nvPr/>
        </p:nvGrpSpPr>
        <p:grpSpPr>
          <a:xfrm>
            <a:off x="1323850" y="1923437"/>
            <a:ext cx="1220009" cy="1133906"/>
            <a:chOff x="1015191" y="1895621"/>
            <a:chExt cx="1627191" cy="1533379"/>
          </a:xfrm>
        </p:grpSpPr>
        <p:sp>
          <p:nvSpPr>
            <p:cNvPr id="317" name="Google Shape;317;p50"/>
            <p:cNvSpPr/>
            <p:nvPr/>
          </p:nvSpPr>
          <p:spPr>
            <a:xfrm>
              <a:off x="1015191" y="1895621"/>
              <a:ext cx="1627191" cy="1533379"/>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8" name="Google Shape;318;p50"/>
            <p:cNvPicPr preferRelativeResize="0"/>
            <p:nvPr/>
          </p:nvPicPr>
          <p:blipFill rotWithShape="1">
            <a:blip r:embed="rId2">
              <a:alphaModFix/>
            </a:blip>
            <a:srcRect b="0" l="0" r="0" t="0"/>
            <a:stretch/>
          </p:blipFill>
          <p:spPr>
            <a:xfrm rot="-389315">
              <a:off x="1366656" y="2256252"/>
              <a:ext cx="883255" cy="880967"/>
            </a:xfrm>
            <a:prstGeom prst="rect">
              <a:avLst/>
            </a:prstGeom>
            <a:noFill/>
            <a:ln>
              <a:noFill/>
            </a:ln>
          </p:spPr>
        </p:pic>
      </p:grpSp>
      <p:grpSp>
        <p:nvGrpSpPr>
          <p:cNvPr id="319" name="Google Shape;319;p50"/>
          <p:cNvGrpSpPr/>
          <p:nvPr/>
        </p:nvGrpSpPr>
        <p:grpSpPr>
          <a:xfrm>
            <a:off x="6678542" y="1875491"/>
            <a:ext cx="1220009" cy="1133906"/>
            <a:chOff x="6369885" y="1895621"/>
            <a:chExt cx="1627191" cy="1533379"/>
          </a:xfrm>
        </p:grpSpPr>
        <p:sp>
          <p:nvSpPr>
            <p:cNvPr id="320" name="Google Shape;320;p50"/>
            <p:cNvSpPr/>
            <p:nvPr/>
          </p:nvSpPr>
          <p:spPr>
            <a:xfrm>
              <a:off x="6369885" y="1895621"/>
              <a:ext cx="1627191" cy="1533379"/>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1" name="Google Shape;321;p50"/>
            <p:cNvPicPr preferRelativeResize="0"/>
            <p:nvPr/>
          </p:nvPicPr>
          <p:blipFill rotWithShape="1">
            <a:blip r:embed="rId3">
              <a:alphaModFix/>
            </a:blip>
            <a:srcRect b="0" l="0" r="0" t="0"/>
            <a:stretch/>
          </p:blipFill>
          <p:spPr>
            <a:xfrm>
              <a:off x="6757427" y="2287336"/>
              <a:ext cx="847281" cy="742192"/>
            </a:xfrm>
            <a:prstGeom prst="rect">
              <a:avLst/>
            </a:prstGeom>
            <a:noFill/>
            <a:ln>
              <a:noFill/>
            </a:ln>
          </p:spPr>
        </p:pic>
      </p:grpSp>
      <p:grpSp>
        <p:nvGrpSpPr>
          <p:cNvPr id="322" name="Google Shape;322;p50"/>
          <p:cNvGrpSpPr/>
          <p:nvPr/>
        </p:nvGrpSpPr>
        <p:grpSpPr>
          <a:xfrm>
            <a:off x="4001196" y="1923437"/>
            <a:ext cx="1220009" cy="1133906"/>
            <a:chOff x="3692537" y="1943567"/>
            <a:chExt cx="1220009" cy="1133906"/>
          </a:xfrm>
        </p:grpSpPr>
        <p:sp>
          <p:nvSpPr>
            <p:cNvPr id="323" name="Google Shape;323;p50"/>
            <p:cNvSpPr/>
            <p:nvPr/>
          </p:nvSpPr>
          <p:spPr>
            <a:xfrm>
              <a:off x="3692537" y="1943567"/>
              <a:ext cx="1220009" cy="1133906"/>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4" name="Google Shape;324;p50"/>
            <p:cNvPicPr preferRelativeResize="0"/>
            <p:nvPr/>
          </p:nvPicPr>
          <p:blipFill rotWithShape="1">
            <a:blip r:embed="rId4">
              <a:alphaModFix/>
            </a:blip>
            <a:srcRect b="0" l="0" r="0" t="0"/>
            <a:stretch/>
          </p:blipFill>
          <p:spPr>
            <a:xfrm>
              <a:off x="3962324" y="2210744"/>
              <a:ext cx="750310" cy="581701"/>
            </a:xfrm>
            <a:prstGeom prst="rect">
              <a:avLst/>
            </a:prstGeom>
            <a:noFill/>
            <a:ln>
              <a:noFill/>
            </a:ln>
          </p:spPr>
        </p:pic>
      </p:grpSp>
      <p:grpSp>
        <p:nvGrpSpPr>
          <p:cNvPr id="325" name="Google Shape;325;p50"/>
          <p:cNvGrpSpPr/>
          <p:nvPr/>
        </p:nvGrpSpPr>
        <p:grpSpPr>
          <a:xfrm>
            <a:off x="9371265" y="1923437"/>
            <a:ext cx="1220009" cy="1133906"/>
            <a:chOff x="9062606" y="1943567"/>
            <a:chExt cx="1220009" cy="1133906"/>
          </a:xfrm>
        </p:grpSpPr>
        <p:sp>
          <p:nvSpPr>
            <p:cNvPr id="326" name="Google Shape;326;p50"/>
            <p:cNvSpPr/>
            <p:nvPr/>
          </p:nvSpPr>
          <p:spPr>
            <a:xfrm>
              <a:off x="9062606" y="1943567"/>
              <a:ext cx="1220009" cy="1133906"/>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User with solid fill" id="327" name="Google Shape;327;p50"/>
            <p:cNvPicPr preferRelativeResize="0"/>
            <p:nvPr/>
          </p:nvPicPr>
          <p:blipFill rotWithShape="1">
            <a:blip r:embed="rId5">
              <a:alphaModFix/>
            </a:blip>
            <a:srcRect b="0" l="0" r="0" t="0"/>
            <a:stretch/>
          </p:blipFill>
          <p:spPr>
            <a:xfrm>
              <a:off x="9241594" y="2024813"/>
              <a:ext cx="872225" cy="872225"/>
            </a:xfrm>
            <a:prstGeom prst="rect">
              <a:avLst/>
            </a:prstGeom>
            <a:noFill/>
            <a:ln>
              <a:noFill/>
            </a:ln>
          </p:spPr>
        </p:pic>
        <p:sp>
          <p:nvSpPr>
            <p:cNvPr id="328" name="Google Shape;328;p50"/>
            <p:cNvSpPr txBox="1"/>
            <p:nvPr/>
          </p:nvSpPr>
          <p:spPr>
            <a:xfrm>
              <a:off x="9378372" y="2465762"/>
              <a:ext cx="58847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1" lang="en-US" sz="1800" u="none" cap="none" strike="noStrike">
                  <a:solidFill>
                    <a:schemeClr val="lt1"/>
                  </a:solidFill>
                  <a:latin typeface="Arial Black"/>
                  <a:ea typeface="Arial Black"/>
                  <a:cs typeface="Arial Black"/>
                  <a:sym typeface="Arial Black"/>
                </a:rPr>
                <a:t>EF</a:t>
              </a:r>
              <a:endParaRPr b="0" i="0" sz="1400" u="none" cap="none" strike="noStrike">
                <a:solidFill>
                  <a:srgbClr val="000000"/>
                </a:solidFill>
                <a:latin typeface="Arial"/>
                <a:ea typeface="Arial"/>
                <a:cs typeface="Arial"/>
                <a:sym typeface="Arial"/>
              </a:endParaRPr>
            </a:p>
          </p:txBody>
        </p:sp>
      </p:grpSp>
      <p:grpSp>
        <p:nvGrpSpPr>
          <p:cNvPr id="329" name="Google Shape;329;p50"/>
          <p:cNvGrpSpPr/>
          <p:nvPr/>
        </p:nvGrpSpPr>
        <p:grpSpPr>
          <a:xfrm>
            <a:off x="1323850" y="4338505"/>
            <a:ext cx="1220010" cy="1133907"/>
            <a:chOff x="1015191" y="4358635"/>
            <a:chExt cx="1220010" cy="1133907"/>
          </a:xfrm>
        </p:grpSpPr>
        <p:sp>
          <p:nvSpPr>
            <p:cNvPr id="330" name="Google Shape;330;p50"/>
            <p:cNvSpPr/>
            <p:nvPr/>
          </p:nvSpPr>
          <p:spPr>
            <a:xfrm>
              <a:off x="1015191" y="4358635"/>
              <a:ext cx="1220010" cy="1133907"/>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Bus with solid fill" id="331" name="Google Shape;331;p50"/>
            <p:cNvPicPr preferRelativeResize="0"/>
            <p:nvPr/>
          </p:nvPicPr>
          <p:blipFill rotWithShape="1">
            <a:blip r:embed="rId6">
              <a:alphaModFix/>
            </a:blip>
            <a:srcRect b="0" l="0" r="0" t="0"/>
            <a:stretch/>
          </p:blipFill>
          <p:spPr>
            <a:xfrm>
              <a:off x="1214582" y="4530161"/>
              <a:ext cx="837898" cy="837898"/>
            </a:xfrm>
            <a:prstGeom prst="rect">
              <a:avLst/>
            </a:prstGeom>
            <a:noFill/>
            <a:ln>
              <a:noFill/>
            </a:ln>
          </p:spPr>
        </p:pic>
      </p:grpSp>
      <p:grpSp>
        <p:nvGrpSpPr>
          <p:cNvPr id="332" name="Google Shape;332;p50"/>
          <p:cNvGrpSpPr/>
          <p:nvPr/>
        </p:nvGrpSpPr>
        <p:grpSpPr>
          <a:xfrm>
            <a:off x="9371264" y="4342920"/>
            <a:ext cx="1220010" cy="1133907"/>
            <a:chOff x="9062605" y="4363050"/>
            <a:chExt cx="1220010" cy="1133907"/>
          </a:xfrm>
        </p:grpSpPr>
        <p:sp>
          <p:nvSpPr>
            <p:cNvPr id="333" name="Google Shape;333;p50"/>
            <p:cNvSpPr/>
            <p:nvPr/>
          </p:nvSpPr>
          <p:spPr>
            <a:xfrm>
              <a:off x="9062605" y="4363050"/>
              <a:ext cx="1220010" cy="1133907"/>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Ticket with solid fill" id="334" name="Google Shape;334;p50"/>
            <p:cNvPicPr preferRelativeResize="0"/>
            <p:nvPr/>
          </p:nvPicPr>
          <p:blipFill rotWithShape="1">
            <a:blip r:embed="rId7">
              <a:alphaModFix/>
            </a:blip>
            <a:srcRect b="0" l="0" r="0" t="0"/>
            <a:stretch/>
          </p:blipFill>
          <p:spPr>
            <a:xfrm>
              <a:off x="9280949" y="4530161"/>
              <a:ext cx="783321" cy="783321"/>
            </a:xfrm>
            <a:prstGeom prst="rect">
              <a:avLst/>
            </a:prstGeom>
            <a:noFill/>
            <a:ln>
              <a:noFill/>
            </a:ln>
          </p:spPr>
        </p:pic>
      </p:grpSp>
      <p:grpSp>
        <p:nvGrpSpPr>
          <p:cNvPr id="335" name="Google Shape;335;p50"/>
          <p:cNvGrpSpPr/>
          <p:nvPr/>
        </p:nvGrpSpPr>
        <p:grpSpPr>
          <a:xfrm>
            <a:off x="4001195" y="4307584"/>
            <a:ext cx="1220010" cy="1133907"/>
            <a:chOff x="3692536" y="4327714"/>
            <a:chExt cx="1220010" cy="1133907"/>
          </a:xfrm>
        </p:grpSpPr>
        <p:sp>
          <p:nvSpPr>
            <p:cNvPr id="336" name="Google Shape;336;p50"/>
            <p:cNvSpPr/>
            <p:nvPr/>
          </p:nvSpPr>
          <p:spPr>
            <a:xfrm>
              <a:off x="3692536" y="4327714"/>
              <a:ext cx="1220010" cy="1133907"/>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Users with solid fill" id="337" name="Google Shape;337;p50"/>
            <p:cNvPicPr preferRelativeResize="0"/>
            <p:nvPr/>
          </p:nvPicPr>
          <p:blipFill rotWithShape="1">
            <a:blip r:embed="rId8">
              <a:alphaModFix/>
            </a:blip>
            <a:srcRect b="0" l="0" r="0" t="0"/>
            <a:stretch/>
          </p:blipFill>
          <p:spPr>
            <a:xfrm>
              <a:off x="3887635" y="4458831"/>
              <a:ext cx="823030" cy="918852"/>
            </a:xfrm>
            <a:prstGeom prst="rect">
              <a:avLst/>
            </a:prstGeom>
            <a:noFill/>
            <a:ln>
              <a:noFill/>
            </a:ln>
          </p:spPr>
        </p:pic>
      </p:grpSp>
      <p:grpSp>
        <p:nvGrpSpPr>
          <p:cNvPr id="338" name="Google Shape;338;p50"/>
          <p:cNvGrpSpPr/>
          <p:nvPr/>
        </p:nvGrpSpPr>
        <p:grpSpPr>
          <a:xfrm>
            <a:off x="6696000" y="4331173"/>
            <a:ext cx="1220010" cy="1133907"/>
            <a:chOff x="6696000" y="4331173"/>
            <a:chExt cx="1220010" cy="1133907"/>
          </a:xfrm>
        </p:grpSpPr>
        <p:sp>
          <p:nvSpPr>
            <p:cNvPr id="339" name="Google Shape;339;p50"/>
            <p:cNvSpPr/>
            <p:nvPr/>
          </p:nvSpPr>
          <p:spPr>
            <a:xfrm>
              <a:off x="6696000" y="4331173"/>
              <a:ext cx="1220010" cy="1133907"/>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amera with solid fill" id="340" name="Google Shape;340;p50"/>
            <p:cNvPicPr preferRelativeResize="0"/>
            <p:nvPr/>
          </p:nvPicPr>
          <p:blipFill rotWithShape="1">
            <a:blip r:embed="rId9">
              <a:alphaModFix/>
            </a:blip>
            <a:srcRect b="0" l="0" r="0" t="0"/>
            <a:stretch/>
          </p:blipFill>
          <p:spPr>
            <a:xfrm>
              <a:off x="6923194" y="4524004"/>
              <a:ext cx="765621" cy="748244"/>
            </a:xfrm>
            <a:prstGeom prst="rect">
              <a:avLst/>
            </a:prstGeom>
            <a:noFill/>
            <a:ln>
              <a:noFill/>
            </a:ln>
          </p:spPr>
        </p:pic>
      </p:grpSp>
      <p:sp>
        <p:nvSpPr>
          <p:cNvPr id="341" name="Google Shape;341;p50"/>
          <p:cNvSpPr txBox="1"/>
          <p:nvPr/>
        </p:nvSpPr>
        <p:spPr>
          <a:xfrm>
            <a:off x="3367792" y="3154327"/>
            <a:ext cx="254826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Hotel stays </a:t>
            </a:r>
            <a:r>
              <a:rPr b="0" i="0" lang="en-US" sz="1800" u="none" cap="none" strike="noStrike">
                <a:solidFill>
                  <a:schemeClr val="dk1"/>
                </a:solidFill>
                <a:latin typeface="Arial"/>
                <a:ea typeface="Arial"/>
                <a:cs typeface="Arial"/>
                <a:sym typeface="Arial"/>
              </a:rPr>
              <a:t>at quality, clean accommodations</a:t>
            </a:r>
            <a:endParaRPr b="0" i="0" sz="1400" u="none" cap="none" strike="noStrike">
              <a:solidFill>
                <a:srgbClr val="000000"/>
              </a:solidFill>
              <a:latin typeface="Arial"/>
              <a:ea typeface="Arial"/>
              <a:cs typeface="Arial"/>
              <a:sym typeface="Arial"/>
            </a:endParaRPr>
          </a:p>
        </p:txBody>
      </p:sp>
      <p:sp>
        <p:nvSpPr>
          <p:cNvPr id="342" name="Google Shape;342;p50"/>
          <p:cNvSpPr txBox="1"/>
          <p:nvPr/>
        </p:nvSpPr>
        <p:spPr>
          <a:xfrm>
            <a:off x="8684811" y="3154327"/>
            <a:ext cx="271381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Tour Director </a:t>
            </a:r>
            <a:r>
              <a:rPr b="0" i="0" lang="en-US" sz="1800" u="none" cap="none" strike="noStrike">
                <a:solidFill>
                  <a:schemeClr val="dk1"/>
                </a:solidFill>
                <a:latin typeface="Arial"/>
                <a:ea typeface="Arial"/>
                <a:cs typeface="Arial"/>
                <a:sym typeface="Arial"/>
              </a:rPr>
              <a:t>who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will be with us 24/7</a:t>
            </a:r>
            <a:endParaRPr b="0" i="0" sz="1400" u="none" cap="none" strike="noStrike">
              <a:solidFill>
                <a:srgbClr val="000000"/>
              </a:solidFill>
              <a:latin typeface="Arial"/>
              <a:ea typeface="Arial"/>
              <a:cs typeface="Arial"/>
              <a:sym typeface="Arial"/>
            </a:endParaRPr>
          </a:p>
        </p:txBody>
      </p:sp>
      <p:sp>
        <p:nvSpPr>
          <p:cNvPr id="343" name="Google Shape;343;p50"/>
          <p:cNvSpPr txBox="1"/>
          <p:nvPr/>
        </p:nvSpPr>
        <p:spPr>
          <a:xfrm>
            <a:off x="561575" y="5566542"/>
            <a:ext cx="2713813"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Transportation </a:t>
            </a:r>
            <a:r>
              <a:rPr b="0" i="0" lang="en-US" sz="1800" u="none" cap="none" strike="noStrike">
                <a:solidFill>
                  <a:schemeClr val="dk1"/>
                </a:solidFill>
                <a:latin typeface="Arial"/>
                <a:ea typeface="Arial"/>
                <a:cs typeface="Arial"/>
                <a:sym typeface="Arial"/>
              </a:rPr>
              <a:t>on tour, including a comfortable motorcoach bus</a:t>
            </a:r>
            <a:endParaRPr b="0" i="0" sz="1400" u="none" cap="none" strike="noStrike">
              <a:solidFill>
                <a:srgbClr val="000000"/>
              </a:solidFill>
              <a:latin typeface="Arial"/>
              <a:ea typeface="Arial"/>
              <a:cs typeface="Arial"/>
              <a:sym typeface="Arial"/>
            </a:endParaRPr>
          </a:p>
        </p:txBody>
      </p:sp>
      <p:sp>
        <p:nvSpPr>
          <p:cNvPr id="344" name="Google Shape;344;p50"/>
          <p:cNvSpPr txBox="1"/>
          <p:nvPr/>
        </p:nvSpPr>
        <p:spPr>
          <a:xfrm>
            <a:off x="3289231" y="5566542"/>
            <a:ext cx="271381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Expert local guides </a:t>
            </a:r>
            <a:r>
              <a:rPr b="0" i="0" lang="en-US" sz="1800" u="none" cap="none" strike="noStrike">
                <a:solidFill>
                  <a:schemeClr val="dk1"/>
                </a:solidFill>
                <a:latin typeface="Arial"/>
                <a:ea typeface="Arial"/>
                <a:cs typeface="Arial"/>
                <a:sym typeface="Arial"/>
              </a:rPr>
              <a:t>providing cultural insight</a:t>
            </a:r>
            <a:endParaRPr b="0" i="0" sz="1400" u="none" cap="none" strike="noStrike">
              <a:solidFill>
                <a:srgbClr val="000000"/>
              </a:solidFill>
              <a:latin typeface="Arial"/>
              <a:ea typeface="Arial"/>
              <a:cs typeface="Arial"/>
              <a:sym typeface="Arial"/>
            </a:endParaRPr>
          </a:p>
        </p:txBody>
      </p:sp>
      <p:sp>
        <p:nvSpPr>
          <p:cNvPr id="345" name="Google Shape;345;p50"/>
          <p:cNvSpPr txBox="1"/>
          <p:nvPr/>
        </p:nvSpPr>
        <p:spPr>
          <a:xfrm>
            <a:off x="6078122" y="5566542"/>
            <a:ext cx="256552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Guided sightseeing </a:t>
            </a:r>
            <a:r>
              <a:rPr b="0" i="0" lang="en-US" sz="1800" u="none" cap="none" strike="noStrike">
                <a:solidFill>
                  <a:schemeClr val="dk1"/>
                </a:solidFill>
                <a:latin typeface="Arial"/>
                <a:ea typeface="Arial"/>
                <a:cs typeface="Arial"/>
                <a:sym typeface="Arial"/>
              </a:rPr>
              <a:t>of all our destination has to offer</a:t>
            </a:r>
            <a:endParaRPr b="0" i="0" sz="1400" u="none" cap="none" strike="noStrike">
              <a:solidFill>
                <a:srgbClr val="000000"/>
              </a:solidFill>
              <a:latin typeface="Arial"/>
              <a:ea typeface="Arial"/>
              <a:cs typeface="Arial"/>
              <a:sym typeface="Arial"/>
            </a:endParaRPr>
          </a:p>
        </p:txBody>
      </p:sp>
      <p:sp>
        <p:nvSpPr>
          <p:cNvPr id="346" name="Google Shape;346;p50"/>
          <p:cNvSpPr txBox="1"/>
          <p:nvPr/>
        </p:nvSpPr>
        <p:spPr>
          <a:xfrm>
            <a:off x="8756074" y="5562633"/>
            <a:ext cx="271381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Entrances </a:t>
            </a:r>
            <a:r>
              <a:rPr b="0" i="0" lang="en-US" sz="1800" u="none" cap="none" strike="noStrike">
                <a:solidFill>
                  <a:schemeClr val="dk1"/>
                </a:solidFill>
                <a:latin typeface="Arial"/>
                <a:ea typeface="Arial"/>
                <a:cs typeface="Arial"/>
                <a:sym typeface="Arial"/>
              </a:rPr>
              <a:t>to landmarks &amp; attractions</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Scholarship available ">
  <p:cSld name="No Scholarship available ">
    <p:spTree>
      <p:nvGrpSpPr>
        <p:cNvPr id="347" name="Shape 347"/>
        <p:cNvGrpSpPr/>
        <p:nvPr/>
      </p:nvGrpSpPr>
      <p:grpSpPr>
        <a:xfrm>
          <a:off x="0" y="0"/>
          <a:ext cx="0" cy="0"/>
          <a:chOff x="0" y="0"/>
          <a:chExt cx="0" cy="0"/>
        </a:xfrm>
      </p:grpSpPr>
      <p:sp>
        <p:nvSpPr>
          <p:cNvPr id="348" name="Google Shape;348;p51"/>
          <p:cNvSpPr/>
          <p:nvPr/>
        </p:nvSpPr>
        <p:spPr>
          <a:xfrm>
            <a:off x="0" y="-62754"/>
            <a:ext cx="12192000" cy="1350016"/>
          </a:xfrm>
          <a:prstGeom prst="rect">
            <a:avLst/>
          </a:prstGeom>
          <a:solidFill>
            <a:srgbClr val="003C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9" name="Google Shape;349;p51"/>
          <p:cNvSpPr txBox="1"/>
          <p:nvPr/>
        </p:nvSpPr>
        <p:spPr>
          <a:xfrm>
            <a:off x="722114" y="220536"/>
            <a:ext cx="10747773" cy="742191"/>
          </a:xfrm>
          <a:prstGeom prst="rect">
            <a:avLst/>
          </a:prstGeom>
          <a:noFill/>
          <a:ln>
            <a:noFill/>
          </a:ln>
        </p:spPr>
        <p:txBody>
          <a:bodyPr anchorCtr="0" anchor="t" bIns="45700" lIns="91425" spcFirstLastPara="1" rIns="91425" wrap="square" tIns="45700">
            <a:spAutoFit/>
          </a:bodyPr>
          <a:lstStyle/>
          <a:p>
            <a:pPr indent="0" lvl="0" marL="0" marR="0" rtl="0" algn="ctr">
              <a:lnSpc>
                <a:spcPct val="75000"/>
              </a:lnSpc>
              <a:spcBef>
                <a:spcPts val="0"/>
              </a:spcBef>
              <a:spcAft>
                <a:spcPts val="0"/>
              </a:spcAft>
              <a:buClr>
                <a:srgbClr val="000000"/>
              </a:buClr>
              <a:buSzPts val="5400"/>
              <a:buFont typeface="Arial"/>
              <a:buNone/>
            </a:pPr>
            <a:r>
              <a:rPr b="1" i="0" lang="en-US" sz="5400" u="none" cap="none" strike="noStrike">
                <a:solidFill>
                  <a:schemeClr val="lt1"/>
                </a:solidFill>
                <a:latin typeface="Century Gothic"/>
                <a:ea typeface="Century Gothic"/>
                <a:cs typeface="Century Gothic"/>
                <a:sym typeface="Century Gothic"/>
              </a:rPr>
              <a:t>Making it happen</a:t>
            </a:r>
            <a:endParaRPr b="0" i="0" sz="1800" u="none" cap="none" strike="noStrike">
              <a:solidFill>
                <a:schemeClr val="lt1"/>
              </a:solidFill>
              <a:latin typeface="Calibri"/>
              <a:ea typeface="Calibri"/>
              <a:cs typeface="Calibri"/>
              <a:sym typeface="Calibri"/>
            </a:endParaRPr>
          </a:p>
        </p:txBody>
      </p:sp>
      <p:grpSp>
        <p:nvGrpSpPr>
          <p:cNvPr id="350" name="Google Shape;350;p51"/>
          <p:cNvGrpSpPr/>
          <p:nvPr/>
        </p:nvGrpSpPr>
        <p:grpSpPr>
          <a:xfrm>
            <a:off x="5055972" y="1399443"/>
            <a:ext cx="2080057" cy="2136301"/>
            <a:chOff x="7663123" y="1978514"/>
            <a:chExt cx="1718180" cy="1718180"/>
          </a:xfrm>
        </p:grpSpPr>
        <p:pic>
          <p:nvPicPr>
            <p:cNvPr descr="Piggy Bank outline" id="351" name="Google Shape;351;p51"/>
            <p:cNvPicPr preferRelativeResize="0"/>
            <p:nvPr/>
          </p:nvPicPr>
          <p:blipFill rotWithShape="1">
            <a:blip r:embed="rId2">
              <a:alphaModFix/>
            </a:blip>
            <a:srcRect b="0" l="0" r="0" t="0"/>
            <a:stretch/>
          </p:blipFill>
          <p:spPr>
            <a:xfrm>
              <a:off x="7663123" y="1978514"/>
              <a:ext cx="1718180" cy="1718180"/>
            </a:xfrm>
            <a:prstGeom prst="rect">
              <a:avLst/>
            </a:prstGeom>
            <a:noFill/>
            <a:ln>
              <a:noFill/>
            </a:ln>
          </p:spPr>
        </p:pic>
        <p:pic>
          <p:nvPicPr>
            <p:cNvPr descr="Dollar with solid fill" id="352" name="Google Shape;352;p51"/>
            <p:cNvPicPr preferRelativeResize="0"/>
            <p:nvPr/>
          </p:nvPicPr>
          <p:blipFill rotWithShape="1">
            <a:blip r:embed="rId3">
              <a:alphaModFix/>
            </a:blip>
            <a:srcRect b="0" l="0" r="0" t="0"/>
            <a:stretch/>
          </p:blipFill>
          <p:spPr>
            <a:xfrm>
              <a:off x="8160060" y="2587918"/>
              <a:ext cx="584446" cy="584446"/>
            </a:xfrm>
            <a:prstGeom prst="rect">
              <a:avLst/>
            </a:prstGeom>
            <a:noFill/>
            <a:ln>
              <a:noFill/>
            </a:ln>
          </p:spPr>
        </p:pic>
      </p:grpSp>
      <p:sp>
        <p:nvSpPr>
          <p:cNvPr id="353" name="Google Shape;353;p51"/>
          <p:cNvSpPr txBox="1"/>
          <p:nvPr/>
        </p:nvSpPr>
        <p:spPr>
          <a:xfrm>
            <a:off x="1859573" y="3647925"/>
            <a:ext cx="8472854" cy="28623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Customizable Tour Fundraising Page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Every traveler who enrolls will receive an individual tour fundraising page.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8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Anyone can contribute! Send your fundraising page to friends, family, and loved ones</a:t>
            </a:r>
            <a:endParaRPr b="0" i="0" sz="1600" u="none" cap="none" strike="noStrike">
              <a:solidFill>
                <a:schemeClr val="dk1"/>
              </a:solidFill>
              <a:latin typeface="Arial"/>
              <a:ea typeface="Arial"/>
              <a:cs typeface="Arial"/>
              <a:sym typeface="Arial"/>
            </a:endParaRPr>
          </a:p>
          <a:p>
            <a:pPr indent="-285750" lvl="0" marL="285750" marR="0" rtl="0" algn="l">
              <a:lnSpc>
                <a:spcPct val="100000"/>
              </a:lnSpc>
              <a:spcBef>
                <a:spcPts val="18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100% of all contributions made will go directly toward your tour balance</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180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180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cxnSp>
        <p:nvCxnSpPr>
          <p:cNvPr id="354" name="Google Shape;354;p51"/>
          <p:cNvCxnSpPr/>
          <p:nvPr/>
        </p:nvCxnSpPr>
        <p:spPr>
          <a:xfrm>
            <a:off x="2676370" y="954346"/>
            <a:ext cx="6839260" cy="8381"/>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55" name="Shape 355"/>
        <p:cNvGrpSpPr/>
        <p:nvPr/>
      </p:nvGrpSpPr>
      <p:grpSpPr>
        <a:xfrm>
          <a:off x="0" y="0"/>
          <a:ext cx="0" cy="0"/>
          <a:chOff x="0" y="0"/>
          <a:chExt cx="0" cy="0"/>
        </a:xfrm>
      </p:grpSpPr>
      <p:sp>
        <p:nvSpPr>
          <p:cNvPr id="356" name="Google Shape;356;g2c654ce003a_0_883"/>
          <p:cNvSpPr txBox="1"/>
          <p:nvPr>
            <p:ph idx="1" type="body"/>
          </p:nvPr>
        </p:nvSpPr>
        <p:spPr>
          <a:xfrm>
            <a:off x="2083702" y="2525641"/>
            <a:ext cx="7942200" cy="11235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00B0F0"/>
              </a:buClr>
              <a:buSzPts val="7700"/>
              <a:buNone/>
              <a:defRPr b="1" sz="7700">
                <a:solidFill>
                  <a:srgbClr val="00B0F0"/>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7" name="Google Shape;357;g2c654ce003a_0_883"/>
          <p:cNvSpPr txBox="1"/>
          <p:nvPr>
            <p:ph idx="2" type="body"/>
          </p:nvPr>
        </p:nvSpPr>
        <p:spPr>
          <a:xfrm>
            <a:off x="-9525" y="6140450"/>
            <a:ext cx="12201600" cy="717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i="1" sz="2400">
                <a:solidFill>
                  <a:schemeClr val="lt1"/>
                </a:solidFill>
                <a:latin typeface="Arial"/>
                <a:ea typeface="Arial"/>
                <a:cs typeface="Arial"/>
                <a:sym typeface="Aria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slide">
  <p:cSld name="Intro slide">
    <p:spTree>
      <p:nvGrpSpPr>
        <p:cNvPr id="35" name="Shape 35"/>
        <p:cNvGrpSpPr/>
        <p:nvPr/>
      </p:nvGrpSpPr>
      <p:grpSpPr>
        <a:xfrm>
          <a:off x="0" y="0"/>
          <a:ext cx="0" cy="0"/>
          <a:chOff x="0" y="0"/>
          <a:chExt cx="0" cy="0"/>
        </a:xfrm>
      </p:grpSpPr>
      <p:sp>
        <p:nvSpPr>
          <p:cNvPr id="36" name="Google Shape;36;p31"/>
          <p:cNvSpPr txBox="1"/>
          <p:nvPr>
            <p:ph type="title"/>
          </p:nvPr>
        </p:nvSpPr>
        <p:spPr>
          <a:xfrm>
            <a:off x="5205405" y="1864477"/>
            <a:ext cx="4367205" cy="84785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400"/>
              <a:buFont typeface="Century Gothic"/>
              <a:buNone/>
              <a:defRPr b="1" sz="540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descr="{&quot;templafy&quot;:{&quot;id&quot;:&quot;203dfc1f-7663-49a0-9826-575fa1786f8c&quot;}}" id="40" name="Google Shape;40;p31" title="Form.TeacherSurname"/>
          <p:cNvSpPr/>
          <p:nvPr/>
        </p:nvSpPr>
        <p:spPr>
          <a:xfrm>
            <a:off x="5158200" y="2489186"/>
            <a:ext cx="6986882" cy="1013792"/>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00B9FF"/>
                </a:solidFill>
                <a:latin typeface="Century Gothic"/>
                <a:ea typeface="Century Gothic"/>
                <a:cs typeface="Century Gothic"/>
                <a:sym typeface="Century Gothic"/>
              </a:rPr>
              <a:t>Harmony Swayne</a:t>
            </a:r>
            <a:endParaRPr b="0" i="0" sz="1400" u="none" cap="none" strike="noStrike">
              <a:solidFill>
                <a:srgbClr val="000000"/>
              </a:solidFill>
              <a:latin typeface="Arial"/>
              <a:ea typeface="Arial"/>
              <a:cs typeface="Arial"/>
              <a:sym typeface="Arial"/>
            </a:endParaRPr>
          </a:p>
        </p:txBody>
      </p:sp>
      <p:sp>
        <p:nvSpPr>
          <p:cNvPr id="41" name="Google Shape;41;p31"/>
          <p:cNvSpPr/>
          <p:nvPr>
            <p:ph idx="2" type="pic"/>
          </p:nvPr>
        </p:nvSpPr>
        <p:spPr>
          <a:xfrm>
            <a:off x="838200" y="1752600"/>
            <a:ext cx="4320000" cy="4320000"/>
          </a:xfrm>
          <a:prstGeom prst="ellipse">
            <a:avLst/>
          </a:prstGeom>
          <a:noFill/>
          <a:ln>
            <a:noFill/>
          </a:ln>
        </p:spPr>
      </p:sp>
      <p:sp>
        <p:nvSpPr>
          <p:cNvPr id="42" name="Google Shape;42;p31"/>
          <p:cNvSpPr txBox="1"/>
          <p:nvPr>
            <p:ph idx="1" type="body"/>
          </p:nvPr>
        </p:nvSpPr>
        <p:spPr>
          <a:xfrm>
            <a:off x="5205405" y="3365500"/>
            <a:ext cx="6604000" cy="2679700"/>
          </a:xfrm>
          <a:prstGeom prst="rect">
            <a:avLst/>
          </a:prstGeom>
          <a:noFill/>
          <a:ln>
            <a:noFill/>
          </a:ln>
        </p:spPr>
        <p:txBody>
          <a:bodyPr anchorCtr="0" anchor="t" bIns="45700" lIns="91425" spcFirstLastPara="1" rIns="91425" wrap="square" tIns="45700">
            <a:normAutofit/>
          </a:bodyPr>
          <a:lstStyle>
            <a:lvl1pPr indent="-381000" lvl="0" marL="457200" algn="l">
              <a:lnSpc>
                <a:spcPct val="175000"/>
              </a:lnSpc>
              <a:spcBef>
                <a:spcPts val="0"/>
              </a:spcBef>
              <a:spcAft>
                <a:spcPts val="0"/>
              </a:spcAft>
              <a:buClr>
                <a:srgbClr val="FF0000"/>
              </a:buClr>
              <a:buSzPts val="2400"/>
              <a:buChar char="•"/>
              <a:defRPr sz="2400">
                <a:solidFill>
                  <a:srgbClr val="FF0000"/>
                </a:solidFill>
                <a:latin typeface="Arial"/>
                <a:ea typeface="Arial"/>
                <a:cs typeface="Arial"/>
                <a:sym typeface="Arial"/>
              </a:defRPr>
            </a:lvl1pPr>
            <a:lvl2pPr indent="-381000" lvl="1" marL="914400" algn="l">
              <a:lnSpc>
                <a:spcPct val="90000"/>
              </a:lnSpc>
              <a:spcBef>
                <a:spcPts val="500"/>
              </a:spcBef>
              <a:spcAft>
                <a:spcPts val="0"/>
              </a:spcAft>
              <a:buClr>
                <a:srgbClr val="FF0000"/>
              </a:buClr>
              <a:buSzPts val="2400"/>
              <a:buChar char="•"/>
              <a:defRPr sz="2400">
                <a:solidFill>
                  <a:srgbClr val="FF0000"/>
                </a:solidFill>
                <a:latin typeface="Arial"/>
                <a:ea typeface="Arial"/>
                <a:cs typeface="Arial"/>
                <a:sym typeface="Arial"/>
              </a:defRPr>
            </a:lvl2pPr>
            <a:lvl3pPr indent="-381000" lvl="2" marL="1371600" algn="l">
              <a:lnSpc>
                <a:spcPct val="90000"/>
              </a:lnSpc>
              <a:spcBef>
                <a:spcPts val="500"/>
              </a:spcBef>
              <a:spcAft>
                <a:spcPts val="0"/>
              </a:spcAft>
              <a:buClr>
                <a:srgbClr val="FF0000"/>
              </a:buClr>
              <a:buSzPts val="2400"/>
              <a:buChar char="•"/>
              <a:defRPr sz="2400">
                <a:solidFill>
                  <a:srgbClr val="FF0000"/>
                </a:solidFill>
                <a:latin typeface="Arial"/>
                <a:ea typeface="Arial"/>
                <a:cs typeface="Arial"/>
                <a:sym typeface="Arial"/>
              </a:defRPr>
            </a:lvl3pPr>
            <a:lvl4pPr indent="-381000" lvl="3" marL="1828800" algn="l">
              <a:lnSpc>
                <a:spcPct val="90000"/>
              </a:lnSpc>
              <a:spcBef>
                <a:spcPts val="500"/>
              </a:spcBef>
              <a:spcAft>
                <a:spcPts val="0"/>
              </a:spcAft>
              <a:buClr>
                <a:srgbClr val="FF0000"/>
              </a:buClr>
              <a:buSzPts val="2400"/>
              <a:buChar char="•"/>
              <a:defRPr sz="2400">
                <a:solidFill>
                  <a:srgbClr val="FF0000"/>
                </a:solidFill>
                <a:latin typeface="Arial"/>
                <a:ea typeface="Arial"/>
                <a:cs typeface="Arial"/>
                <a:sym typeface="Arial"/>
              </a:defRPr>
            </a:lvl4pPr>
            <a:lvl5pPr indent="-381000" lvl="4" marL="2286000" algn="l">
              <a:lnSpc>
                <a:spcPct val="90000"/>
              </a:lnSpc>
              <a:spcBef>
                <a:spcPts val="500"/>
              </a:spcBef>
              <a:spcAft>
                <a:spcPts val="0"/>
              </a:spcAft>
              <a:buClr>
                <a:srgbClr val="FF0000"/>
              </a:buClr>
              <a:buSzPts val="2400"/>
              <a:buChar char="•"/>
              <a:defRPr sz="2400">
                <a:solidFill>
                  <a:srgbClr val="FF0000"/>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y I Travel Photo Fill in slide">
  <p:cSld name="Why I Travel Photo Fill in slide">
    <p:spTree>
      <p:nvGrpSpPr>
        <p:cNvPr id="43" name="Shape 43"/>
        <p:cNvGrpSpPr/>
        <p:nvPr/>
      </p:nvGrpSpPr>
      <p:grpSpPr>
        <a:xfrm>
          <a:off x="0" y="0"/>
          <a:ext cx="0" cy="0"/>
          <a:chOff x="0" y="0"/>
          <a:chExt cx="0" cy="0"/>
        </a:xfrm>
      </p:grpSpPr>
      <p:sp>
        <p:nvSpPr>
          <p:cNvPr id="44" name="Google Shape;44;p32"/>
          <p:cNvSpPr/>
          <p:nvPr>
            <p:ph idx="2" type="pic"/>
          </p:nvPr>
        </p:nvSpPr>
        <p:spPr>
          <a:xfrm>
            <a:off x="275735" y="272562"/>
            <a:ext cx="3696189" cy="3604113"/>
          </a:xfrm>
          <a:prstGeom prst="rect">
            <a:avLst/>
          </a:prstGeom>
          <a:noFill/>
          <a:ln>
            <a:noFill/>
          </a:ln>
        </p:spPr>
      </p:sp>
      <p:sp>
        <p:nvSpPr>
          <p:cNvPr id="45" name="Google Shape;45;p32"/>
          <p:cNvSpPr/>
          <p:nvPr>
            <p:ph idx="3" type="pic"/>
          </p:nvPr>
        </p:nvSpPr>
        <p:spPr>
          <a:xfrm>
            <a:off x="275735" y="4088422"/>
            <a:ext cx="3696189" cy="2393706"/>
          </a:xfrm>
          <a:prstGeom prst="rect">
            <a:avLst/>
          </a:prstGeom>
          <a:noFill/>
          <a:ln>
            <a:noFill/>
          </a:ln>
        </p:spPr>
      </p:sp>
      <p:sp>
        <p:nvSpPr>
          <p:cNvPr id="46" name="Google Shape;46;p32"/>
          <p:cNvSpPr/>
          <p:nvPr>
            <p:ph idx="4" type="pic"/>
          </p:nvPr>
        </p:nvSpPr>
        <p:spPr>
          <a:xfrm>
            <a:off x="4222751" y="4088422"/>
            <a:ext cx="3696189" cy="2393706"/>
          </a:xfrm>
          <a:prstGeom prst="rect">
            <a:avLst/>
          </a:prstGeom>
          <a:noFill/>
          <a:ln>
            <a:noFill/>
          </a:ln>
        </p:spPr>
      </p:sp>
      <p:sp>
        <p:nvSpPr>
          <p:cNvPr id="47" name="Google Shape;47;p32"/>
          <p:cNvSpPr/>
          <p:nvPr>
            <p:ph idx="5" type="pic"/>
          </p:nvPr>
        </p:nvSpPr>
        <p:spPr>
          <a:xfrm>
            <a:off x="4222751" y="272562"/>
            <a:ext cx="3696189" cy="2329961"/>
          </a:xfrm>
          <a:prstGeom prst="rect">
            <a:avLst/>
          </a:prstGeom>
          <a:noFill/>
          <a:ln>
            <a:noFill/>
          </a:ln>
        </p:spPr>
      </p:sp>
      <p:sp>
        <p:nvSpPr>
          <p:cNvPr id="48" name="Google Shape;48;p32"/>
          <p:cNvSpPr/>
          <p:nvPr>
            <p:ph idx="6" type="pic"/>
          </p:nvPr>
        </p:nvSpPr>
        <p:spPr>
          <a:xfrm>
            <a:off x="8152175" y="272562"/>
            <a:ext cx="3696189" cy="3604113"/>
          </a:xfrm>
          <a:prstGeom prst="rect">
            <a:avLst/>
          </a:prstGeom>
          <a:noFill/>
          <a:ln>
            <a:noFill/>
          </a:ln>
        </p:spPr>
      </p:sp>
      <p:sp>
        <p:nvSpPr>
          <p:cNvPr id="49" name="Google Shape;49;p32"/>
          <p:cNvSpPr/>
          <p:nvPr>
            <p:ph idx="7" type="pic"/>
          </p:nvPr>
        </p:nvSpPr>
        <p:spPr>
          <a:xfrm>
            <a:off x="8152175" y="4088422"/>
            <a:ext cx="3696189" cy="2393705"/>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F Educational Tours">
  <p:cSld name="EF Educational Tours">
    <p:spTree>
      <p:nvGrpSpPr>
        <p:cNvPr id="50" name="Shape 50"/>
        <p:cNvGrpSpPr/>
        <p:nvPr/>
      </p:nvGrpSpPr>
      <p:grpSpPr>
        <a:xfrm>
          <a:off x="0" y="0"/>
          <a:ext cx="0" cy="0"/>
          <a:chOff x="0" y="0"/>
          <a:chExt cx="0" cy="0"/>
        </a:xfrm>
      </p:grpSpPr>
      <p:sp>
        <p:nvSpPr>
          <p:cNvPr id="51" name="Google Shape;51;p33"/>
          <p:cNvSpPr/>
          <p:nvPr/>
        </p:nvSpPr>
        <p:spPr>
          <a:xfrm>
            <a:off x="6248400" y="2822952"/>
            <a:ext cx="5834743" cy="280147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75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Over 55 years of experience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Staff on the ground 365 days a year in over 50 countries including an office 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342900" lvl="0" marL="342900" marR="0" rtl="0" algn="l">
              <a:lnSpc>
                <a:spcPct val="175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World leader in international education</a:t>
            </a:r>
            <a:endParaRPr b="0" i="0" sz="1400" u="none" cap="none" strike="noStrike">
              <a:solidFill>
                <a:srgbClr val="000000"/>
              </a:solidFill>
              <a:latin typeface="Arial"/>
              <a:ea typeface="Arial"/>
              <a:cs typeface="Arial"/>
              <a:sym typeface="Arial"/>
            </a:endParaRPr>
          </a:p>
          <a:p>
            <a:pPr indent="-342900" lvl="0" marL="342900" marR="0" rtl="0" algn="l">
              <a:lnSpc>
                <a:spcPct val="175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Accredited, just like our school</a:t>
            </a:r>
            <a:endParaRPr b="0" i="0" sz="1400" u="none" cap="none" strike="noStrike">
              <a:solidFill>
                <a:srgbClr val="000000"/>
              </a:solidFill>
              <a:latin typeface="Arial"/>
              <a:ea typeface="Arial"/>
              <a:cs typeface="Arial"/>
              <a:sym typeface="Arial"/>
            </a:endParaRPr>
          </a:p>
        </p:txBody>
      </p:sp>
      <p:sp>
        <p:nvSpPr>
          <p:cNvPr id="52" name="Google Shape;5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55" name="Google Shape;55;p33"/>
          <p:cNvCxnSpPr/>
          <p:nvPr/>
        </p:nvCxnSpPr>
        <p:spPr>
          <a:xfrm>
            <a:off x="3798473" y="1550318"/>
            <a:ext cx="4572000" cy="0"/>
          </a:xfrm>
          <a:prstGeom prst="straightConnector1">
            <a:avLst/>
          </a:prstGeom>
          <a:noFill/>
          <a:ln cap="flat" cmpd="sng" w="19050">
            <a:solidFill>
              <a:srgbClr val="BFBFBF"/>
            </a:solidFill>
            <a:prstDash val="solid"/>
            <a:miter lim="800000"/>
            <a:headEnd len="sm" w="sm" type="none"/>
            <a:tailEnd len="sm" w="sm" type="none"/>
          </a:ln>
        </p:spPr>
      </p:cxnSp>
      <p:sp>
        <p:nvSpPr>
          <p:cNvPr id="56" name="Google Shape;56;p33"/>
          <p:cNvSpPr/>
          <p:nvPr>
            <p:ph idx="2" type="pic"/>
          </p:nvPr>
        </p:nvSpPr>
        <p:spPr>
          <a:xfrm>
            <a:off x="1363287" y="2218092"/>
            <a:ext cx="4485599" cy="4032000"/>
          </a:xfrm>
          <a:prstGeom prst="rect">
            <a:avLst/>
          </a:prstGeom>
          <a:noFill/>
          <a:ln>
            <a:noFill/>
          </a:ln>
        </p:spPr>
      </p:sp>
      <p:sp>
        <p:nvSpPr>
          <p:cNvPr id="57" name="Google Shape;57;p33"/>
          <p:cNvSpPr txBox="1"/>
          <p:nvPr>
            <p:ph type="title"/>
          </p:nvPr>
        </p:nvSpPr>
        <p:spPr>
          <a:xfrm>
            <a:off x="1091610" y="579879"/>
            <a:ext cx="10024872" cy="961371"/>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5400"/>
              <a:buFont typeface="Century Gothic"/>
              <a:buNone/>
              <a:defRPr b="1" sz="540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3"/>
          <p:cNvSpPr txBox="1"/>
          <p:nvPr>
            <p:ph idx="1" type="subTitle"/>
          </p:nvPr>
        </p:nvSpPr>
        <p:spPr>
          <a:xfrm>
            <a:off x="1091610" y="1572130"/>
            <a:ext cx="10024872" cy="647421"/>
          </a:xfrm>
          <a:prstGeom prst="rect">
            <a:avLst/>
          </a:prstGeom>
          <a:noFill/>
          <a:ln>
            <a:noFill/>
          </a:ln>
        </p:spPr>
        <p:txBody>
          <a:bodyPr anchorCtr="0" anchor="t" bIns="45700" lIns="91425" spcFirstLastPara="1" rIns="91425" wrap="square" tIns="45700">
            <a:noAutofit/>
          </a:bodyPr>
          <a:lstStyle>
            <a:lvl1pPr lvl="0" algn="ctr">
              <a:lnSpc>
                <a:spcPct val="125000"/>
              </a:lnSpc>
              <a:spcBef>
                <a:spcPts val="0"/>
              </a:spcBef>
              <a:spcAft>
                <a:spcPts val="0"/>
              </a:spcAft>
              <a:buClr>
                <a:schemeClr val="dk1"/>
              </a:buClr>
              <a:buSzPts val="3200"/>
              <a:buNone/>
              <a:defRPr sz="32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descr="{&quot;templafy&quot;:{&quot;id&quot;:&quot;ac96ca21-1c1d-473d-a119-565298f3d848&quot;}}" id="59" name="Google Shape;59;p33" title="Form.OfficeNearby.Offices"/>
          <p:cNvSpPr/>
          <p:nvPr/>
        </p:nvSpPr>
        <p:spPr>
          <a:xfrm>
            <a:off x="6583680" y="4023790"/>
            <a:ext cx="5039360" cy="50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Rome, Italy</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her schools">
  <p:cSld name="Other schools">
    <p:spTree>
      <p:nvGrpSpPr>
        <p:cNvPr id="60" name="Shape 60"/>
        <p:cNvGrpSpPr/>
        <p:nvPr/>
      </p:nvGrpSpPr>
      <p:grpSpPr>
        <a:xfrm>
          <a:off x="0" y="0"/>
          <a:ext cx="0" cy="0"/>
          <a:chOff x="0" y="0"/>
          <a:chExt cx="0" cy="0"/>
        </a:xfrm>
      </p:grpSpPr>
      <p:sp>
        <p:nvSpPr>
          <p:cNvPr id="61" name="Google Shape;61;g2c654ce003a_0_864"/>
          <p:cNvSpPr/>
          <p:nvPr/>
        </p:nvSpPr>
        <p:spPr>
          <a:xfrm>
            <a:off x="0" y="0"/>
            <a:ext cx="5855400" cy="6858000"/>
          </a:xfrm>
          <a:prstGeom prst="rect">
            <a:avLst/>
          </a:prstGeom>
          <a:solidFill>
            <a:srgbClr val="003C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g2c654ce003a_0_864"/>
          <p:cNvSpPr/>
          <p:nvPr>
            <p:ph idx="2" type="pic"/>
          </p:nvPr>
        </p:nvSpPr>
        <p:spPr>
          <a:xfrm>
            <a:off x="6656339" y="1610876"/>
            <a:ext cx="4539900" cy="4539900"/>
          </a:xfrm>
          <a:prstGeom prst="rect">
            <a:avLst/>
          </a:prstGeom>
          <a:noFill/>
          <a:ln>
            <a:noFill/>
          </a:ln>
        </p:spPr>
      </p:sp>
      <p:pic>
        <p:nvPicPr>
          <p:cNvPr id="63" name="Google Shape;63;g2c654ce003a_0_864"/>
          <p:cNvPicPr preferRelativeResize="0"/>
          <p:nvPr/>
        </p:nvPicPr>
        <p:blipFill rotWithShape="1">
          <a:blip r:embed="rId2">
            <a:alphaModFix/>
          </a:blip>
          <a:srcRect b="0" l="0" r="0" t="0"/>
          <a:stretch/>
        </p:blipFill>
        <p:spPr>
          <a:xfrm>
            <a:off x="340848" y="6106860"/>
            <a:ext cx="4245428" cy="569323"/>
          </a:xfrm>
          <a:prstGeom prst="rect">
            <a:avLst/>
          </a:prstGeom>
          <a:noFill/>
          <a:ln>
            <a:noFill/>
          </a:ln>
        </p:spPr>
      </p:pic>
      <p:pic>
        <p:nvPicPr>
          <p:cNvPr id="64" name="Google Shape;64;g2c654ce003a_0_864"/>
          <p:cNvPicPr preferRelativeResize="0"/>
          <p:nvPr/>
        </p:nvPicPr>
        <p:blipFill rotWithShape="1">
          <a:blip r:embed="rId3">
            <a:alphaModFix/>
          </a:blip>
          <a:srcRect b="0" l="0" r="0" t="0"/>
          <a:stretch/>
        </p:blipFill>
        <p:spPr>
          <a:xfrm rot="10800000">
            <a:off x="7562612" y="146188"/>
            <a:ext cx="4629388" cy="591748"/>
          </a:xfrm>
          <a:prstGeom prst="rect">
            <a:avLst/>
          </a:prstGeom>
          <a:noFill/>
          <a:ln>
            <a:noFill/>
          </a:ln>
        </p:spPr>
      </p:pic>
      <p:sp>
        <p:nvSpPr>
          <p:cNvPr id="65" name="Google Shape;65;g2c654ce003a_0_864"/>
          <p:cNvSpPr txBox="1"/>
          <p:nvPr/>
        </p:nvSpPr>
        <p:spPr>
          <a:xfrm>
            <a:off x="452403" y="641380"/>
            <a:ext cx="42522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Century Gothic"/>
                <a:ea typeface="Century Gothic"/>
                <a:cs typeface="Century Gothic"/>
                <a:sym typeface="Century Gothic"/>
              </a:rPr>
              <a:t>Other nearby schools that travel with EF</a:t>
            </a:r>
            <a:endParaRPr b="1" i="0" sz="4000" u="none" cap="none" strike="noStrike">
              <a:solidFill>
                <a:schemeClr val="lt1"/>
              </a:solidFill>
              <a:latin typeface="Century Gothic"/>
              <a:ea typeface="Century Gothic"/>
              <a:cs typeface="Century Gothic"/>
              <a:sym typeface="Century Gothic"/>
            </a:endParaRPr>
          </a:p>
        </p:txBody>
      </p:sp>
      <p:sp>
        <p:nvSpPr>
          <p:cNvPr id="66" name="Google Shape;66;g2c654ce003a_0_864"/>
          <p:cNvSpPr txBox="1"/>
          <p:nvPr>
            <p:ph idx="1" type="body"/>
          </p:nvPr>
        </p:nvSpPr>
        <p:spPr>
          <a:xfrm>
            <a:off x="801538" y="3008313"/>
            <a:ext cx="4227600" cy="23748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67" name="Shape 67"/>
        <p:cNvGrpSpPr/>
        <p:nvPr/>
      </p:nvGrpSpPr>
      <p:grpSpPr>
        <a:xfrm>
          <a:off x="0" y="0"/>
          <a:ext cx="0" cy="0"/>
          <a:chOff x="0" y="0"/>
          <a:chExt cx="0" cy="0"/>
        </a:xfrm>
      </p:grpSpPr>
      <p:sp>
        <p:nvSpPr>
          <p:cNvPr id="68" name="Google Shape;68;p34"/>
          <p:cNvSpPr txBox="1"/>
          <p:nvPr>
            <p:ph idx="1" type="body"/>
          </p:nvPr>
        </p:nvSpPr>
        <p:spPr>
          <a:xfrm>
            <a:off x="2083702" y="2525640"/>
            <a:ext cx="7942262" cy="11575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00B0F0"/>
              </a:buClr>
              <a:buSzPts val="7700"/>
              <a:buNone/>
              <a:defRPr b="1" sz="7700">
                <a:solidFill>
                  <a:srgbClr val="00B0F0"/>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34"/>
          <p:cNvSpPr txBox="1"/>
          <p:nvPr>
            <p:ph idx="2" type="body"/>
          </p:nvPr>
        </p:nvSpPr>
        <p:spPr>
          <a:xfrm>
            <a:off x="-9525" y="6140450"/>
            <a:ext cx="12201526" cy="71755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i="1" sz="2400">
                <a:solidFill>
                  <a:schemeClr val="lt1"/>
                </a:solidFill>
                <a:latin typeface="Arial"/>
                <a:ea typeface="Arial"/>
                <a:cs typeface="Arial"/>
                <a:sym typeface="Aria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70" name="Shape 7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 AGN">
  <p:cSld name="map AGN">
    <p:spTree>
      <p:nvGrpSpPr>
        <p:cNvPr id="71" name="Shape 71"/>
        <p:cNvGrpSpPr/>
        <p:nvPr/>
      </p:nvGrpSpPr>
      <p:grpSpPr>
        <a:xfrm>
          <a:off x="0" y="0"/>
          <a:ext cx="0" cy="0"/>
          <a:chOff x="0" y="0"/>
          <a:chExt cx="0" cy="0"/>
        </a:xfrm>
      </p:grpSpPr>
      <p:pic>
        <p:nvPicPr>
          <p:cNvPr id="72" name="Google Shape;72;p36"/>
          <p:cNvPicPr preferRelativeResize="0"/>
          <p:nvPr/>
        </p:nvPicPr>
        <p:blipFill rotWithShape="1">
          <a:blip r:embed="rId2">
            <a:alphaModFix/>
          </a:blip>
          <a:srcRect b="0" l="2462" r="1859" t="10291"/>
          <a:stretch/>
        </p:blipFill>
        <p:spPr>
          <a:xfrm>
            <a:off x="1782536" y="981718"/>
            <a:ext cx="8626928" cy="526710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cxnSp>
        <p:nvCxnSpPr>
          <p:cNvPr id="73" name="Google Shape;73;p36"/>
          <p:cNvCxnSpPr/>
          <p:nvPr/>
        </p:nvCxnSpPr>
        <p:spPr>
          <a:xfrm>
            <a:off x="358529" y="761760"/>
            <a:ext cx="11474942" cy="0"/>
          </a:xfrm>
          <a:prstGeom prst="straightConnector1">
            <a:avLst/>
          </a:prstGeom>
          <a:noFill/>
          <a:ln cap="flat" cmpd="sng" w="19050">
            <a:solidFill>
              <a:schemeClr val="dk1"/>
            </a:solidFill>
            <a:prstDash val="solid"/>
            <a:miter lim="800000"/>
            <a:headEnd len="sm" w="sm" type="none"/>
            <a:tailEnd len="sm" w="sm" type="none"/>
          </a:ln>
        </p:spPr>
      </p:cxnSp>
      <p:sp>
        <p:nvSpPr>
          <p:cNvPr id="74" name="Google Shape;74;p36"/>
          <p:cNvSpPr txBox="1"/>
          <p:nvPr>
            <p:ph idx="1" type="body"/>
          </p:nvPr>
        </p:nvSpPr>
        <p:spPr>
          <a:xfrm>
            <a:off x="501969" y="161670"/>
            <a:ext cx="11039475" cy="68421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3600"/>
              <a:buNone/>
              <a:defRPr b="1" sz="3600">
                <a:latin typeface="Century Gothic"/>
                <a:ea typeface="Century Gothic"/>
                <a:cs typeface="Century Gothic"/>
                <a:sym typeface="Century Gothic"/>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5" name="Google Shape;75;p36"/>
          <p:cNvPicPr preferRelativeResize="0"/>
          <p:nvPr/>
        </p:nvPicPr>
        <p:blipFill rotWithShape="1">
          <a:blip r:embed="rId3">
            <a:alphaModFix/>
          </a:blip>
          <a:srcRect b="0" l="21145" r="21145" t="0"/>
          <a:stretch/>
        </p:blipFill>
        <p:spPr>
          <a:xfrm>
            <a:off x="4384965" y="5690409"/>
            <a:ext cx="1145897" cy="1116835"/>
          </a:xfrm>
          <a:prstGeom prst="ellipse">
            <a:avLst/>
          </a:prstGeom>
          <a:noFill/>
          <a:ln>
            <a:noFill/>
          </a:ln>
          <a:effectLst>
            <a:outerShdw blurRad="50800" rotWithShape="0" algn="tl" dir="2700000" dist="38100">
              <a:srgbClr val="000000">
                <a:alpha val="40000"/>
              </a:srgbClr>
            </a:outerShdw>
          </a:effectLst>
        </p:spPr>
      </p:pic>
      <p:pic>
        <p:nvPicPr>
          <p:cNvPr id="76" name="Google Shape;76;p36"/>
          <p:cNvPicPr preferRelativeResize="0"/>
          <p:nvPr/>
        </p:nvPicPr>
        <p:blipFill rotWithShape="1">
          <a:blip r:embed="rId4">
            <a:alphaModFix/>
          </a:blip>
          <a:srcRect b="0" l="15812" r="15812" t="0"/>
          <a:stretch/>
        </p:blipFill>
        <p:spPr>
          <a:xfrm>
            <a:off x="3239068" y="1585082"/>
            <a:ext cx="1145897" cy="1116835"/>
          </a:xfrm>
          <a:prstGeom prst="ellipse">
            <a:avLst/>
          </a:prstGeom>
          <a:noFill/>
          <a:ln>
            <a:noFill/>
          </a:ln>
          <a:effectLst>
            <a:outerShdw blurRad="50800" rotWithShape="0" algn="tl" dir="2700000" dist="38100">
              <a:srgbClr val="000000">
                <a:alpha val="40000"/>
              </a:srgbClr>
            </a:outerShdw>
          </a:effectLst>
        </p:spPr>
      </p:pic>
      <p:pic>
        <p:nvPicPr>
          <p:cNvPr id="77" name="Google Shape;77;p36"/>
          <p:cNvPicPr preferRelativeResize="0"/>
          <p:nvPr/>
        </p:nvPicPr>
        <p:blipFill rotWithShape="1">
          <a:blip r:embed="rId5">
            <a:alphaModFix/>
          </a:blip>
          <a:srcRect b="0" l="20541" r="20541" t="0"/>
          <a:stretch/>
        </p:blipFill>
        <p:spPr>
          <a:xfrm>
            <a:off x="3136822" y="3745392"/>
            <a:ext cx="1145897" cy="1116835"/>
          </a:xfrm>
          <a:prstGeom prst="ellipse">
            <a:avLst/>
          </a:prstGeom>
          <a:noFill/>
          <a:ln>
            <a:noFill/>
          </a:ln>
          <a:effectLst>
            <a:outerShdw blurRad="50800" rotWithShape="0" algn="tl" dir="2700000" dist="38100">
              <a:srgbClr val="000000">
                <a:alpha val="40000"/>
              </a:srgbClr>
            </a:outerShdw>
          </a:effectLst>
        </p:spPr>
      </p:pic>
      <p:pic>
        <p:nvPicPr>
          <p:cNvPr id="78" name="Google Shape;78;p36"/>
          <p:cNvPicPr preferRelativeResize="0"/>
          <p:nvPr/>
        </p:nvPicPr>
        <p:blipFill rotWithShape="1">
          <a:blip r:embed="rId6">
            <a:alphaModFix/>
          </a:blip>
          <a:srcRect b="2201" l="18054" r="17546" t="3649"/>
          <a:stretch/>
        </p:blipFill>
        <p:spPr>
          <a:xfrm>
            <a:off x="7884858" y="2498437"/>
            <a:ext cx="1145897" cy="1116835"/>
          </a:xfrm>
          <a:prstGeom prst="ellipse">
            <a:avLst/>
          </a:prstGeom>
          <a:noFill/>
          <a:ln>
            <a:noFill/>
          </a:ln>
          <a:effectLst>
            <a:outerShdw blurRad="50800" rotWithShape="0" algn="tl" dir="2700000" dist="38100">
              <a:srgbClr val="000000">
                <a:alpha val="40000"/>
              </a:srgbClr>
            </a:outerShdw>
          </a:effectLst>
        </p:spPr>
      </p:pic>
      <p:pic>
        <p:nvPicPr>
          <p:cNvPr id="79" name="Google Shape;79;p36"/>
          <p:cNvPicPr preferRelativeResize="0"/>
          <p:nvPr/>
        </p:nvPicPr>
        <p:blipFill rotWithShape="1">
          <a:blip r:embed="rId7">
            <a:alphaModFix/>
          </a:blip>
          <a:srcRect b="0" l="15799" r="15797" t="0"/>
          <a:stretch/>
        </p:blipFill>
        <p:spPr>
          <a:xfrm>
            <a:off x="7142053" y="4156332"/>
            <a:ext cx="1145897" cy="1116835"/>
          </a:xfrm>
          <a:prstGeom prst="ellipse">
            <a:avLst/>
          </a:prstGeom>
          <a:noFill/>
          <a:ln>
            <a:noFill/>
          </a:ln>
          <a:effectLst>
            <a:outerShdw blurRad="50800" rotWithShape="0" algn="tl" dir="2700000" dist="38100">
              <a:srgbClr val="000000">
                <a:alpha val="40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6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8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9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9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87.jpg"/><Relationship Id="rId4" Type="http://schemas.openxmlformats.org/officeDocument/2006/relationships/image" Target="../media/image62.jpg"/><Relationship Id="rId5" Type="http://schemas.openxmlformats.org/officeDocument/2006/relationships/image" Target="../media/image78.jpg"/><Relationship Id="rId6" Type="http://schemas.openxmlformats.org/officeDocument/2006/relationships/image" Target="../media/image83.jpg"/><Relationship Id="rId7" Type="http://schemas.openxmlformats.org/officeDocument/2006/relationships/image" Target="../media/image7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56.png"/><Relationship Id="rId4" Type="http://schemas.openxmlformats.org/officeDocument/2006/relationships/image" Target="../media/image60.png"/><Relationship Id="rId9" Type="http://schemas.openxmlformats.org/officeDocument/2006/relationships/image" Target="../media/image69.png"/><Relationship Id="rId5" Type="http://schemas.openxmlformats.org/officeDocument/2006/relationships/image" Target="../media/image45.png"/><Relationship Id="rId6" Type="http://schemas.openxmlformats.org/officeDocument/2006/relationships/image" Target="../media/image55.png"/><Relationship Id="rId7" Type="http://schemas.openxmlformats.org/officeDocument/2006/relationships/image" Target="../media/image51.png"/><Relationship Id="rId8" Type="http://schemas.openxmlformats.org/officeDocument/2006/relationships/image" Target="../media/image82.png"/><Relationship Id="rId10"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86.png"/><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80.png"/><Relationship Id="rId4" Type="http://schemas.openxmlformats.org/officeDocument/2006/relationships/image" Target="../media/image9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88.png"/><Relationship Id="rId4" Type="http://schemas.openxmlformats.org/officeDocument/2006/relationships/image" Target="../media/image9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94.jpg"/><Relationship Id="rId4" Type="http://schemas.openxmlformats.org/officeDocument/2006/relationships/image" Target="../media/image98.png"/><Relationship Id="rId5" Type="http://schemas.openxmlformats.org/officeDocument/2006/relationships/image" Target="../media/image97.png"/><Relationship Id="rId6" Type="http://schemas.openxmlformats.org/officeDocument/2006/relationships/image" Target="../media/image92.png"/><Relationship Id="rId7" Type="http://schemas.openxmlformats.org/officeDocument/2006/relationships/image" Target="../media/image10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99.png"/><Relationship Id="rId4" Type="http://schemas.openxmlformats.org/officeDocument/2006/relationships/image" Target="../media/image110.png"/><Relationship Id="rId5" Type="http://schemas.openxmlformats.org/officeDocument/2006/relationships/image" Target="../media/image10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 Id="rId3" Type="http://schemas.openxmlformats.org/officeDocument/2006/relationships/image" Target="../media/image46.png"/><Relationship Id="rId4" Type="http://schemas.openxmlformats.org/officeDocument/2006/relationships/image" Target="../media/image59.png"/><Relationship Id="rId5" Type="http://schemas.openxmlformats.org/officeDocument/2006/relationships/image" Target="../media/image10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13.png"/><Relationship Id="rId5" Type="http://schemas.openxmlformats.org/officeDocument/2006/relationships/image" Target="../media/image105.png"/><Relationship Id="rId6" Type="http://schemas.openxmlformats.org/officeDocument/2006/relationships/image" Target="../media/image101.png"/><Relationship Id="rId7" Type="http://schemas.openxmlformats.org/officeDocument/2006/relationships/image" Target="../media/image111.png"/><Relationship Id="rId8" Type="http://schemas.openxmlformats.org/officeDocument/2006/relationships/image" Target="../media/image106.png"/><Relationship Id="rId10" Type="http://schemas.openxmlformats.org/officeDocument/2006/relationships/image" Target="../media/image1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75.jp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9.jpg"/><Relationship Id="rId4" Type="http://schemas.openxmlformats.org/officeDocument/2006/relationships/image" Target="../media/image8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66.jpg"/><Relationship Id="rId4" Type="http://schemas.openxmlformats.org/officeDocument/2006/relationships/image" Target="../media/image71.jpg"/><Relationship Id="rId5" Type="http://schemas.openxmlformats.org/officeDocument/2006/relationships/image" Target="../media/image6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2"/>
          <p:cNvPicPr preferRelativeResize="0"/>
          <p:nvPr>
            <p:ph idx="2" type="pic"/>
          </p:nvPr>
        </p:nvPicPr>
        <p:blipFill rotWithShape="1">
          <a:blip r:embed="rId3">
            <a:alphaModFix/>
          </a:blip>
          <a:srcRect b="0" l="1713" r="1711" t="0"/>
          <a:stretch/>
        </p:blipFill>
        <p:spPr>
          <a:xfrm>
            <a:off x="1363287" y="2218092"/>
            <a:ext cx="4485599" cy="4032000"/>
          </a:xfrm>
          <a:prstGeom prst="rect">
            <a:avLst/>
          </a:prstGeom>
          <a:noFill/>
          <a:ln>
            <a:noFill/>
          </a:ln>
        </p:spPr>
      </p:pic>
      <p:sp>
        <p:nvSpPr>
          <p:cNvPr id="364" name="Google Shape;364;p2"/>
          <p:cNvSpPr txBox="1"/>
          <p:nvPr>
            <p:ph type="title"/>
          </p:nvPr>
        </p:nvSpPr>
        <p:spPr>
          <a:xfrm>
            <a:off x="1091610" y="579879"/>
            <a:ext cx="10024872" cy="96137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entury Gothic"/>
              <a:buNone/>
            </a:pPr>
            <a:r>
              <a:rPr lang="en-US"/>
              <a:t>Our agenda</a:t>
            </a:r>
            <a:endParaRPr/>
          </a:p>
        </p:txBody>
      </p:sp>
      <p:sp>
        <p:nvSpPr>
          <p:cNvPr id="365" name="Google Shape;365;p2"/>
          <p:cNvSpPr txBox="1"/>
          <p:nvPr>
            <p:ph idx="1" type="subTitle"/>
          </p:nvPr>
        </p:nvSpPr>
        <p:spPr>
          <a:xfrm>
            <a:off x="1091610" y="1572130"/>
            <a:ext cx="10024872" cy="647421"/>
          </a:xfrm>
          <a:prstGeom prst="rect">
            <a:avLst/>
          </a:prstGeom>
          <a:noFill/>
          <a:ln>
            <a:noFill/>
          </a:ln>
        </p:spPr>
        <p:txBody>
          <a:bodyPr anchorCtr="0" anchor="t" bIns="45700" lIns="91425" spcFirstLastPara="1" rIns="91425" wrap="square" tIns="45700">
            <a:noAutofit/>
          </a:bodyPr>
          <a:lstStyle/>
          <a:p>
            <a:pPr indent="0" lvl="0" marL="0" rtl="0" algn="ctr">
              <a:lnSpc>
                <a:spcPct val="125000"/>
              </a:lnSpc>
              <a:spcBef>
                <a:spcPts val="0"/>
              </a:spcBef>
              <a:spcAft>
                <a:spcPts val="0"/>
              </a:spcAft>
              <a:buClr>
                <a:schemeClr val="dk1"/>
              </a:buClr>
              <a:buSzPts val="3200"/>
              <a:buNone/>
            </a:pPr>
            <a:r>
              <a:rPr lang="en-US"/>
              <a:t>What we are going to cover</a:t>
            </a:r>
            <a:endParaRPr/>
          </a:p>
          <a:p>
            <a:pPr indent="0" lvl="0" marL="0" rtl="0" algn="ctr">
              <a:lnSpc>
                <a:spcPct val="125000"/>
              </a:lnSpc>
              <a:spcBef>
                <a:spcPts val="0"/>
              </a:spcBef>
              <a:spcAft>
                <a:spcPts val="0"/>
              </a:spcAft>
              <a:buClr>
                <a:schemeClr val="dk1"/>
              </a:buClr>
              <a:buSzPts val="3200"/>
              <a:buNone/>
            </a:pPr>
            <a:r>
              <a:t/>
            </a:r>
            <a:endParaRPr/>
          </a:p>
        </p:txBody>
      </p:sp>
      <p:sp>
        <p:nvSpPr>
          <p:cNvPr id="366" name="Google Shape;366;p2"/>
          <p:cNvSpPr txBox="1"/>
          <p:nvPr>
            <p:ph idx="3" type="body"/>
          </p:nvPr>
        </p:nvSpPr>
        <p:spPr>
          <a:xfrm>
            <a:off x="6038850" y="2599689"/>
            <a:ext cx="6146800" cy="3995931"/>
          </a:xfrm>
          <a:prstGeom prst="rect">
            <a:avLst/>
          </a:prstGeom>
          <a:noFill/>
          <a:ln>
            <a:noFill/>
          </a:ln>
        </p:spPr>
        <p:txBody>
          <a:bodyPr anchorCtr="0" anchor="t" bIns="45700" lIns="91425" spcFirstLastPara="1" rIns="91425" wrap="square" tIns="45700">
            <a:normAutofit/>
          </a:bodyPr>
          <a:lstStyle/>
          <a:p>
            <a:pPr indent="-457200" lvl="0" marL="457200" rtl="0" algn="l">
              <a:lnSpc>
                <a:spcPct val="150000"/>
              </a:lnSpc>
              <a:spcBef>
                <a:spcPts val="0"/>
              </a:spcBef>
              <a:spcAft>
                <a:spcPts val="0"/>
              </a:spcAft>
              <a:buClr>
                <a:schemeClr val="dk1"/>
              </a:buClr>
              <a:buSzPts val="2400"/>
              <a:buFont typeface="Calibri"/>
              <a:buAutoNum type="arabicPeriod"/>
            </a:pPr>
            <a:r>
              <a:rPr lang="en-US"/>
              <a:t>Introduction</a:t>
            </a:r>
            <a:endParaRPr/>
          </a:p>
          <a:p>
            <a:pPr indent="-457200" lvl="0" marL="457200" rtl="0" algn="l">
              <a:lnSpc>
                <a:spcPct val="150000"/>
              </a:lnSpc>
              <a:spcBef>
                <a:spcPts val="0"/>
              </a:spcBef>
              <a:spcAft>
                <a:spcPts val="0"/>
              </a:spcAft>
              <a:buClr>
                <a:schemeClr val="dk1"/>
              </a:buClr>
              <a:buSzPts val="2400"/>
              <a:buFont typeface="Calibri"/>
              <a:buAutoNum type="arabicPeriod"/>
            </a:pPr>
            <a:r>
              <a:rPr lang="en-US"/>
              <a:t>Our itinerary</a:t>
            </a:r>
            <a:endParaRPr/>
          </a:p>
          <a:p>
            <a:pPr indent="-457200" lvl="0" marL="457200" rtl="0" algn="l">
              <a:lnSpc>
                <a:spcPct val="150000"/>
              </a:lnSpc>
              <a:spcBef>
                <a:spcPts val="0"/>
              </a:spcBef>
              <a:spcAft>
                <a:spcPts val="0"/>
              </a:spcAft>
              <a:buClr>
                <a:schemeClr val="dk1"/>
              </a:buClr>
              <a:buSzPts val="2400"/>
              <a:buFont typeface="Calibri"/>
              <a:buAutoNum type="arabicPeriod"/>
            </a:pPr>
            <a:r>
              <a:rPr lang="en-US"/>
              <a:t>What’s included</a:t>
            </a:r>
            <a:endParaRPr/>
          </a:p>
          <a:p>
            <a:pPr indent="-457200" lvl="0" marL="457200" rtl="0" algn="l">
              <a:lnSpc>
                <a:spcPct val="150000"/>
              </a:lnSpc>
              <a:spcBef>
                <a:spcPts val="0"/>
              </a:spcBef>
              <a:spcAft>
                <a:spcPts val="0"/>
              </a:spcAft>
              <a:buClr>
                <a:schemeClr val="dk1"/>
              </a:buClr>
              <a:buSzPts val="2400"/>
              <a:buFont typeface="Calibri"/>
              <a:buAutoNum type="arabicPeriod"/>
            </a:pPr>
            <a:r>
              <a:rPr lang="en-US"/>
              <a:t>Our travel partner</a:t>
            </a:r>
            <a:endParaRPr/>
          </a:p>
          <a:p>
            <a:pPr indent="-457200" lvl="0" marL="457200" rtl="0" algn="l">
              <a:lnSpc>
                <a:spcPct val="150000"/>
              </a:lnSpc>
              <a:spcBef>
                <a:spcPts val="0"/>
              </a:spcBef>
              <a:spcAft>
                <a:spcPts val="0"/>
              </a:spcAft>
              <a:buClr>
                <a:schemeClr val="dk1"/>
              </a:buClr>
              <a:buSzPts val="2400"/>
              <a:buFont typeface="Calibri"/>
              <a:buAutoNum type="arabicPeriod"/>
            </a:pPr>
            <a:r>
              <a:rPr lang="en-US"/>
              <a:t>Safety and support</a:t>
            </a:r>
            <a:endParaRPr/>
          </a:p>
          <a:p>
            <a:pPr indent="-457200" lvl="0" marL="457200" rtl="0" algn="l">
              <a:lnSpc>
                <a:spcPct val="150000"/>
              </a:lnSpc>
              <a:spcBef>
                <a:spcPts val="0"/>
              </a:spcBef>
              <a:spcAft>
                <a:spcPts val="0"/>
              </a:spcAft>
              <a:buClr>
                <a:schemeClr val="dk1"/>
              </a:buClr>
              <a:buSzPts val="2400"/>
              <a:buFont typeface="Calibri"/>
              <a:buAutoNum type="arabicPeriod"/>
            </a:pPr>
            <a:r>
              <a:rPr lang="en-US"/>
              <a:t>Price and how to enroll</a:t>
            </a:r>
            <a:endParaRPr/>
          </a:p>
        </p:txBody>
      </p:sp>
      <p:cxnSp>
        <p:nvCxnSpPr>
          <p:cNvPr id="367" name="Google Shape;367;p2"/>
          <p:cNvCxnSpPr/>
          <p:nvPr/>
        </p:nvCxnSpPr>
        <p:spPr>
          <a:xfrm>
            <a:off x="3848450" y="2343106"/>
            <a:ext cx="4572000" cy="0"/>
          </a:xfrm>
          <a:prstGeom prst="straightConnector1">
            <a:avLst/>
          </a:prstGeom>
          <a:noFill/>
          <a:ln cap="flat" cmpd="sng" w="19050">
            <a:solidFill>
              <a:srgbClr val="BFBFBF"/>
            </a:solidFill>
            <a:prstDash val="solid"/>
            <a:miter lim="800000"/>
            <a:headEnd len="sm" w="sm" type="none"/>
            <a:tailEnd len="sm" w="sm" type="none"/>
          </a:ln>
        </p:spPr>
      </p:cxnSp>
      <p:sp>
        <p:nvSpPr>
          <p:cNvPr id="368" name="Google Shape;368;p2"/>
          <p:cNvSpPr txBox="1"/>
          <p:nvPr/>
        </p:nvSpPr>
        <p:spPr>
          <a:xfrm>
            <a:off x="6096000" y="6975758"/>
            <a:ext cx="2658772" cy="39703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12"/>
          <p:cNvPicPr preferRelativeResize="0"/>
          <p:nvPr/>
        </p:nvPicPr>
        <p:blipFill rotWithShape="1">
          <a:blip r:embed="rId3">
            <a:alphaModFix/>
          </a:blip>
          <a:srcRect b="11976" l="0" r="0" t="1683"/>
          <a:stretch/>
        </p:blipFill>
        <p:spPr>
          <a:xfrm>
            <a:off x="0" y="0"/>
            <a:ext cx="12192000" cy="6858000"/>
          </a:xfrm>
          <a:prstGeom prst="rect">
            <a:avLst/>
          </a:prstGeom>
          <a:noFill/>
          <a:ln>
            <a:noFill/>
          </a:ln>
        </p:spPr>
      </p:pic>
      <p:sp>
        <p:nvSpPr>
          <p:cNvPr id="442" name="Google Shape;442;p12"/>
          <p:cNvSpPr txBox="1"/>
          <p:nvPr/>
        </p:nvSpPr>
        <p:spPr>
          <a:xfrm>
            <a:off x="275062" y="5285649"/>
            <a:ext cx="7029380" cy="646331"/>
          </a:xfrm>
          <a:prstGeom prst="rect">
            <a:avLst/>
          </a:prstGeom>
          <a:solidFill>
            <a:srgbClr val="00B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Take a stroll in Langhe region’s</a:t>
            </a:r>
            <a:endParaRPr b="0" i="0" sz="1400" u="none" cap="none" strike="noStrike">
              <a:solidFill>
                <a:srgbClr val="000000"/>
              </a:solidFill>
              <a:latin typeface="Arial"/>
              <a:ea typeface="Arial"/>
              <a:cs typeface="Arial"/>
              <a:sym typeface="Arial"/>
            </a:endParaRPr>
          </a:p>
        </p:txBody>
      </p:sp>
      <p:sp>
        <p:nvSpPr>
          <p:cNvPr id="443" name="Google Shape;443;p12"/>
          <p:cNvSpPr txBox="1"/>
          <p:nvPr/>
        </p:nvSpPr>
        <p:spPr>
          <a:xfrm>
            <a:off x="275062" y="6071824"/>
            <a:ext cx="5663283" cy="646331"/>
          </a:xfrm>
          <a:prstGeom prst="rect">
            <a:avLst/>
          </a:prstGeom>
          <a:solidFill>
            <a:srgbClr val="00B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famous grape vineyards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13"/>
          <p:cNvPicPr preferRelativeResize="0"/>
          <p:nvPr/>
        </p:nvPicPr>
        <p:blipFill rotWithShape="1">
          <a:blip r:embed="rId3">
            <a:alphaModFix/>
          </a:blip>
          <a:srcRect b="5771" l="0" r="0" t="1881"/>
          <a:stretch/>
        </p:blipFill>
        <p:spPr>
          <a:xfrm>
            <a:off x="0" y="0"/>
            <a:ext cx="12192000" cy="6858000"/>
          </a:xfrm>
          <a:prstGeom prst="rect">
            <a:avLst/>
          </a:prstGeom>
          <a:noFill/>
          <a:ln>
            <a:noFill/>
          </a:ln>
        </p:spPr>
      </p:pic>
      <p:sp>
        <p:nvSpPr>
          <p:cNvPr id="450" name="Google Shape;450;p13"/>
          <p:cNvSpPr txBox="1"/>
          <p:nvPr/>
        </p:nvSpPr>
        <p:spPr>
          <a:xfrm>
            <a:off x="409904" y="429888"/>
            <a:ext cx="9953296" cy="646331"/>
          </a:xfrm>
          <a:prstGeom prst="rect">
            <a:avLst/>
          </a:prstGeom>
          <a:solidFill>
            <a:srgbClr val="00B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Learn traditional flour-making methods from</a:t>
            </a:r>
            <a:endParaRPr b="0" i="0" sz="1800" u="none" cap="none" strike="noStrike">
              <a:solidFill>
                <a:schemeClr val="dk1"/>
              </a:solidFill>
              <a:latin typeface="Calibri"/>
              <a:ea typeface="Calibri"/>
              <a:cs typeface="Calibri"/>
              <a:sym typeface="Calibri"/>
            </a:endParaRPr>
          </a:p>
        </p:txBody>
      </p:sp>
      <p:sp>
        <p:nvSpPr>
          <p:cNvPr id="451" name="Google Shape;451;p13"/>
          <p:cNvSpPr txBox="1"/>
          <p:nvPr/>
        </p:nvSpPr>
        <p:spPr>
          <a:xfrm>
            <a:off x="409903" y="1182941"/>
            <a:ext cx="9407197" cy="646331"/>
          </a:xfrm>
          <a:prstGeom prst="rect">
            <a:avLst/>
          </a:prstGeom>
          <a:solidFill>
            <a:srgbClr val="00B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centuries ago in a 600-year-old watermill</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id="457" name="Google Shape;457;p14"/>
          <p:cNvPicPr preferRelativeResize="0"/>
          <p:nvPr/>
        </p:nvPicPr>
        <p:blipFill rotWithShape="1">
          <a:blip r:embed="rId3">
            <a:alphaModFix/>
          </a:blip>
          <a:srcRect b="2279" l="0" r="0" t="3970"/>
          <a:stretch/>
        </p:blipFill>
        <p:spPr>
          <a:xfrm>
            <a:off x="0" y="0"/>
            <a:ext cx="12192000" cy="6858000"/>
          </a:xfrm>
          <a:prstGeom prst="rect">
            <a:avLst/>
          </a:prstGeom>
          <a:noFill/>
          <a:ln>
            <a:noFill/>
          </a:ln>
        </p:spPr>
      </p:pic>
      <p:sp>
        <p:nvSpPr>
          <p:cNvPr id="458" name="Google Shape;458;p14"/>
          <p:cNvSpPr txBox="1"/>
          <p:nvPr/>
        </p:nvSpPr>
        <p:spPr>
          <a:xfrm>
            <a:off x="275062" y="5285649"/>
            <a:ext cx="9557427" cy="646331"/>
          </a:xfrm>
          <a:prstGeom prst="rect">
            <a:avLst/>
          </a:prstGeom>
          <a:solidFill>
            <a:srgbClr val="00B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Learn about sustainable farming practices</a:t>
            </a:r>
            <a:endParaRPr b="0" i="0" sz="1400" u="none" cap="none" strike="noStrike">
              <a:solidFill>
                <a:srgbClr val="000000"/>
              </a:solidFill>
              <a:latin typeface="Arial"/>
              <a:ea typeface="Arial"/>
              <a:cs typeface="Arial"/>
              <a:sym typeface="Arial"/>
            </a:endParaRPr>
          </a:p>
        </p:txBody>
      </p:sp>
      <p:sp>
        <p:nvSpPr>
          <p:cNvPr id="459" name="Google Shape;459;p14"/>
          <p:cNvSpPr txBox="1"/>
          <p:nvPr/>
        </p:nvSpPr>
        <p:spPr>
          <a:xfrm>
            <a:off x="275061" y="6071824"/>
            <a:ext cx="8008327" cy="646331"/>
          </a:xfrm>
          <a:prstGeom prst="rect">
            <a:avLst/>
          </a:prstGeom>
          <a:solidFill>
            <a:srgbClr val="00B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during a fruit orchard visit in Cuneo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id="465" name="Google Shape;465;p15"/>
          <p:cNvPicPr preferRelativeResize="0"/>
          <p:nvPr/>
        </p:nvPicPr>
        <p:blipFill rotWithShape="1">
          <a:blip r:embed="rId3">
            <a:alphaModFix/>
          </a:blip>
          <a:srcRect b="7733" l="0" r="0" t="7733"/>
          <a:stretch/>
        </p:blipFill>
        <p:spPr>
          <a:xfrm>
            <a:off x="0" y="0"/>
            <a:ext cx="12192000" cy="6858000"/>
          </a:xfrm>
          <a:prstGeom prst="rect">
            <a:avLst/>
          </a:prstGeom>
          <a:noFill/>
          <a:ln>
            <a:noFill/>
          </a:ln>
        </p:spPr>
      </p:pic>
      <p:sp>
        <p:nvSpPr>
          <p:cNvPr id="466" name="Google Shape;466;p15"/>
          <p:cNvSpPr txBox="1"/>
          <p:nvPr/>
        </p:nvSpPr>
        <p:spPr>
          <a:xfrm>
            <a:off x="164174" y="440668"/>
            <a:ext cx="10819017" cy="584775"/>
          </a:xfrm>
          <a:prstGeom prst="rect">
            <a:avLst/>
          </a:prstGeom>
          <a:solidFill>
            <a:srgbClr val="00B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Century Gothic"/>
                <a:ea typeface="Century Gothic"/>
                <a:cs typeface="Century Gothic"/>
                <a:sym typeface="Century Gothic"/>
              </a:rPr>
              <a:t>Discover how food plays an integral role in the culture </a:t>
            </a:r>
            <a:endParaRPr b="0" i="0" sz="1400" u="none" cap="none" strike="noStrike">
              <a:solidFill>
                <a:srgbClr val="000000"/>
              </a:solidFill>
              <a:latin typeface="Arial"/>
              <a:ea typeface="Arial"/>
              <a:cs typeface="Arial"/>
              <a:sym typeface="Arial"/>
            </a:endParaRPr>
          </a:p>
        </p:txBody>
      </p:sp>
      <p:sp>
        <p:nvSpPr>
          <p:cNvPr id="467" name="Google Shape;467;p15"/>
          <p:cNvSpPr txBox="1"/>
          <p:nvPr/>
        </p:nvSpPr>
        <p:spPr>
          <a:xfrm>
            <a:off x="164174" y="1173723"/>
            <a:ext cx="8065500" cy="585000"/>
          </a:xfrm>
          <a:prstGeom prst="rect">
            <a:avLst/>
          </a:prstGeom>
          <a:solidFill>
            <a:srgbClr val="00B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Century Gothic"/>
                <a:ea typeface="Century Gothic"/>
                <a:cs typeface="Century Gothic"/>
                <a:sym typeface="Century Gothic"/>
              </a:rPr>
              <a:t>during a cooking class with a local chef</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id="473" name="Google Shape;473;p16"/>
          <p:cNvPicPr preferRelativeResize="0"/>
          <p:nvPr/>
        </p:nvPicPr>
        <p:blipFill rotWithShape="1">
          <a:blip r:embed="rId3">
            <a:alphaModFix/>
          </a:blip>
          <a:srcRect b="0" l="0" r="0" t="15625"/>
          <a:stretch/>
        </p:blipFill>
        <p:spPr>
          <a:xfrm>
            <a:off x="0" y="0"/>
            <a:ext cx="12192000" cy="6858000"/>
          </a:xfrm>
          <a:prstGeom prst="rect">
            <a:avLst/>
          </a:prstGeom>
          <a:noFill/>
          <a:ln>
            <a:noFill/>
          </a:ln>
        </p:spPr>
      </p:pic>
      <p:sp>
        <p:nvSpPr>
          <p:cNvPr id="474" name="Google Shape;474;p16"/>
          <p:cNvSpPr txBox="1"/>
          <p:nvPr/>
        </p:nvSpPr>
        <p:spPr>
          <a:xfrm>
            <a:off x="275062" y="5285649"/>
            <a:ext cx="7586676" cy="646331"/>
          </a:xfrm>
          <a:prstGeom prst="rect">
            <a:avLst/>
          </a:prstGeom>
          <a:solidFill>
            <a:srgbClr val="00B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Walk down Nice’s iconic seaside </a:t>
            </a:r>
            <a:endParaRPr b="0" i="0" sz="1400" u="none" cap="none" strike="noStrike">
              <a:solidFill>
                <a:srgbClr val="000000"/>
              </a:solidFill>
              <a:latin typeface="Arial"/>
              <a:ea typeface="Arial"/>
              <a:cs typeface="Arial"/>
              <a:sym typeface="Arial"/>
            </a:endParaRPr>
          </a:p>
        </p:txBody>
      </p:sp>
      <p:sp>
        <p:nvSpPr>
          <p:cNvPr id="475" name="Google Shape;475;p16"/>
          <p:cNvSpPr txBox="1"/>
          <p:nvPr/>
        </p:nvSpPr>
        <p:spPr>
          <a:xfrm>
            <a:off x="275062" y="6071824"/>
            <a:ext cx="5663283" cy="646331"/>
          </a:xfrm>
          <a:prstGeom prst="rect">
            <a:avLst/>
          </a:prstGeom>
          <a:solidFill>
            <a:srgbClr val="00B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Promenade des Anglais</a:t>
            </a:r>
            <a:endParaRPr b="1" i="0" sz="36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pic>
        <p:nvPicPr>
          <p:cNvPr id="481" name="Google Shape;481;p17"/>
          <p:cNvPicPr preferRelativeResize="0"/>
          <p:nvPr/>
        </p:nvPicPr>
        <p:blipFill rotWithShape="1">
          <a:blip r:embed="rId3">
            <a:alphaModFix/>
          </a:blip>
          <a:srcRect b="0" l="4410" r="4408" t="0"/>
          <a:stretch/>
        </p:blipFill>
        <p:spPr>
          <a:xfrm>
            <a:off x="3707730" y="148938"/>
            <a:ext cx="4819902" cy="3523176"/>
          </a:xfrm>
          <a:prstGeom prst="rect">
            <a:avLst/>
          </a:prstGeom>
          <a:noFill/>
          <a:ln>
            <a:noFill/>
          </a:ln>
        </p:spPr>
      </p:pic>
      <p:pic>
        <p:nvPicPr>
          <p:cNvPr id="482" name="Google Shape;482;p17"/>
          <p:cNvPicPr preferRelativeResize="0"/>
          <p:nvPr/>
        </p:nvPicPr>
        <p:blipFill rotWithShape="1">
          <a:blip r:embed="rId4">
            <a:alphaModFix/>
          </a:blip>
          <a:srcRect b="0" l="17057" r="17057" t="0"/>
          <a:stretch/>
        </p:blipFill>
        <p:spPr>
          <a:xfrm>
            <a:off x="118705" y="148939"/>
            <a:ext cx="3482796" cy="3523176"/>
          </a:xfrm>
          <a:prstGeom prst="rect">
            <a:avLst/>
          </a:prstGeom>
          <a:noFill/>
          <a:ln>
            <a:noFill/>
          </a:ln>
        </p:spPr>
      </p:pic>
      <p:pic>
        <p:nvPicPr>
          <p:cNvPr id="483" name="Google Shape;483;p17"/>
          <p:cNvPicPr preferRelativeResize="0"/>
          <p:nvPr/>
        </p:nvPicPr>
        <p:blipFill rotWithShape="1">
          <a:blip r:embed="rId5">
            <a:alphaModFix/>
          </a:blip>
          <a:srcRect b="0" l="79" r="79" t="0"/>
          <a:stretch/>
        </p:blipFill>
        <p:spPr>
          <a:xfrm>
            <a:off x="4598470" y="3780828"/>
            <a:ext cx="4386517" cy="2928233"/>
          </a:xfrm>
          <a:prstGeom prst="rect">
            <a:avLst/>
          </a:prstGeom>
          <a:noFill/>
          <a:ln>
            <a:noFill/>
          </a:ln>
        </p:spPr>
      </p:pic>
      <p:pic>
        <p:nvPicPr>
          <p:cNvPr id="484" name="Google Shape;484;p17"/>
          <p:cNvPicPr preferRelativeResize="0"/>
          <p:nvPr/>
        </p:nvPicPr>
        <p:blipFill rotWithShape="1">
          <a:blip r:embed="rId6">
            <a:alphaModFix/>
          </a:blip>
          <a:srcRect b="0" l="17656" r="17656" t="0"/>
          <a:stretch/>
        </p:blipFill>
        <p:spPr>
          <a:xfrm>
            <a:off x="8656997" y="148938"/>
            <a:ext cx="3416297" cy="3523176"/>
          </a:xfrm>
          <a:prstGeom prst="rect">
            <a:avLst/>
          </a:prstGeom>
          <a:noFill/>
          <a:ln>
            <a:noFill/>
          </a:ln>
        </p:spPr>
      </p:pic>
      <p:pic>
        <p:nvPicPr>
          <p:cNvPr id="485" name="Google Shape;485;p17"/>
          <p:cNvPicPr preferRelativeResize="0"/>
          <p:nvPr/>
        </p:nvPicPr>
        <p:blipFill rotWithShape="1">
          <a:blip r:embed="rId7">
            <a:alphaModFix/>
          </a:blip>
          <a:srcRect b="0" l="19213" r="13783" t="0"/>
          <a:stretch/>
        </p:blipFill>
        <p:spPr>
          <a:xfrm>
            <a:off x="9129486" y="3780828"/>
            <a:ext cx="2943808" cy="2928233"/>
          </a:xfrm>
          <a:prstGeom prst="rect">
            <a:avLst/>
          </a:prstGeom>
          <a:noFill/>
          <a:ln>
            <a:noFill/>
          </a:ln>
        </p:spPr>
      </p:pic>
      <p:sp>
        <p:nvSpPr>
          <p:cNvPr id="486" name="Google Shape;486;p17"/>
          <p:cNvSpPr txBox="1"/>
          <p:nvPr/>
        </p:nvSpPr>
        <p:spPr>
          <a:xfrm>
            <a:off x="308678" y="4746173"/>
            <a:ext cx="4203945" cy="646331"/>
          </a:xfrm>
          <a:prstGeom prst="rect">
            <a:avLst/>
          </a:prstGeom>
          <a:solidFill>
            <a:srgbClr val="00B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And don’t forget</a:t>
            </a:r>
            <a:endParaRPr b="0" i="0" sz="1400" u="none" cap="none" strike="noStrike">
              <a:solidFill>
                <a:srgbClr val="000000"/>
              </a:solidFill>
              <a:latin typeface="Arial"/>
              <a:ea typeface="Arial"/>
              <a:cs typeface="Arial"/>
              <a:sym typeface="Arial"/>
            </a:endParaRPr>
          </a:p>
        </p:txBody>
      </p:sp>
      <p:sp>
        <p:nvSpPr>
          <p:cNvPr id="487" name="Google Shape;487;p17"/>
          <p:cNvSpPr txBox="1"/>
          <p:nvPr/>
        </p:nvSpPr>
        <p:spPr>
          <a:xfrm>
            <a:off x="308679" y="5501218"/>
            <a:ext cx="3864510" cy="646331"/>
          </a:xfrm>
          <a:prstGeom prst="rect">
            <a:avLst/>
          </a:prstGeom>
          <a:solidFill>
            <a:srgbClr val="00B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entury Gothic"/>
                <a:ea typeface="Century Gothic"/>
                <a:cs typeface="Century Gothic"/>
                <a:sym typeface="Century Gothic"/>
              </a:rPr>
              <a:t>about the food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18"/>
          <p:cNvSpPr txBox="1"/>
          <p:nvPr>
            <p:ph type="title"/>
          </p:nvPr>
        </p:nvSpPr>
        <p:spPr>
          <a:xfrm>
            <a:off x="3232269" y="75846"/>
            <a:ext cx="5727462" cy="96137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Century Gothic"/>
              <a:buNone/>
            </a:pPr>
            <a:r>
              <a:rPr lang="en-US">
                <a:solidFill>
                  <a:schemeClr val="lt1"/>
                </a:solidFill>
                <a:latin typeface="Century Gothic"/>
                <a:ea typeface="Century Gothic"/>
                <a:cs typeface="Century Gothic"/>
                <a:sym typeface="Century Gothic"/>
              </a:rPr>
              <a:t>Our Travel Dates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19"/>
          <p:cNvSpPr/>
          <p:nvPr/>
        </p:nvSpPr>
        <p:spPr>
          <a:xfrm>
            <a:off x="0" y="-62754"/>
            <a:ext cx="12192000" cy="1350016"/>
          </a:xfrm>
          <a:prstGeom prst="rect">
            <a:avLst/>
          </a:prstGeom>
          <a:solidFill>
            <a:srgbClr val="003C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99" name="Google Shape;499;p19"/>
          <p:cNvCxnSpPr/>
          <p:nvPr/>
        </p:nvCxnSpPr>
        <p:spPr>
          <a:xfrm>
            <a:off x="3811509" y="961272"/>
            <a:ext cx="4360774" cy="0"/>
          </a:xfrm>
          <a:prstGeom prst="straightConnector1">
            <a:avLst/>
          </a:prstGeom>
          <a:noFill/>
          <a:ln cap="flat" cmpd="sng" w="19050">
            <a:solidFill>
              <a:schemeClr val="lt1"/>
            </a:solidFill>
            <a:prstDash val="solid"/>
            <a:miter lim="800000"/>
            <a:headEnd len="sm" w="sm" type="none"/>
            <a:tailEnd len="sm" w="sm" type="none"/>
          </a:ln>
        </p:spPr>
      </p:cxnSp>
      <p:sp>
        <p:nvSpPr>
          <p:cNvPr id="500" name="Google Shape;500;p19"/>
          <p:cNvSpPr txBox="1"/>
          <p:nvPr/>
        </p:nvSpPr>
        <p:spPr>
          <a:xfrm>
            <a:off x="775498" y="156750"/>
            <a:ext cx="10605247" cy="96137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5400"/>
              <a:buFont typeface="Century Gothic"/>
              <a:buNone/>
            </a:pPr>
            <a:r>
              <a:rPr b="1" i="0" lang="en-US" sz="5400" u="none" cap="none" strike="noStrike">
                <a:solidFill>
                  <a:schemeClr val="lt1"/>
                </a:solidFill>
                <a:latin typeface="Century Gothic"/>
                <a:ea typeface="Century Gothic"/>
                <a:cs typeface="Century Gothic"/>
                <a:sym typeface="Century Gothic"/>
              </a:rPr>
              <a:t>What’s included in our itinerary</a:t>
            </a:r>
            <a:endParaRPr b="1" i="0" sz="5400" u="none" cap="none" strike="noStrike">
              <a:solidFill>
                <a:schemeClr val="lt1"/>
              </a:solidFill>
              <a:latin typeface="Calibri"/>
              <a:ea typeface="Calibri"/>
              <a:cs typeface="Calibri"/>
              <a:sym typeface="Calibri"/>
            </a:endParaRPr>
          </a:p>
        </p:txBody>
      </p:sp>
      <p:sp>
        <p:nvSpPr>
          <p:cNvPr id="501" name="Google Shape;501;p19"/>
          <p:cNvSpPr txBox="1"/>
          <p:nvPr/>
        </p:nvSpPr>
        <p:spPr>
          <a:xfrm>
            <a:off x="657459" y="3154327"/>
            <a:ext cx="271381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Round-trip airfare </a:t>
            </a:r>
            <a:r>
              <a:rPr b="0" i="0" lang="en-US" sz="1800" u="none" cap="none" strike="noStrike">
                <a:solidFill>
                  <a:schemeClr val="dk1"/>
                </a:solidFill>
                <a:latin typeface="Arial"/>
                <a:ea typeface="Arial"/>
                <a:cs typeface="Arial"/>
                <a:sym typeface="Arial"/>
              </a:rPr>
              <a:t>on major airline carriers</a:t>
            </a:r>
            <a:endParaRPr b="0" i="0" sz="1400" u="none" cap="none" strike="noStrike">
              <a:solidFill>
                <a:srgbClr val="000000"/>
              </a:solidFill>
              <a:latin typeface="Arial"/>
              <a:ea typeface="Arial"/>
              <a:cs typeface="Arial"/>
              <a:sym typeface="Arial"/>
            </a:endParaRPr>
          </a:p>
        </p:txBody>
      </p:sp>
      <p:grpSp>
        <p:nvGrpSpPr>
          <p:cNvPr id="502" name="Google Shape;502;p19"/>
          <p:cNvGrpSpPr/>
          <p:nvPr/>
        </p:nvGrpSpPr>
        <p:grpSpPr>
          <a:xfrm>
            <a:off x="1323850" y="1923437"/>
            <a:ext cx="1220009" cy="1133906"/>
            <a:chOff x="1015191" y="1895621"/>
            <a:chExt cx="1627191" cy="1533379"/>
          </a:xfrm>
        </p:grpSpPr>
        <p:sp>
          <p:nvSpPr>
            <p:cNvPr id="503" name="Google Shape;503;p19"/>
            <p:cNvSpPr/>
            <p:nvPr/>
          </p:nvSpPr>
          <p:spPr>
            <a:xfrm>
              <a:off x="1015191" y="1895621"/>
              <a:ext cx="1627191" cy="1533379"/>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04" name="Google Shape;504;p19"/>
            <p:cNvPicPr preferRelativeResize="0"/>
            <p:nvPr/>
          </p:nvPicPr>
          <p:blipFill rotWithShape="1">
            <a:blip r:embed="rId3">
              <a:alphaModFix/>
            </a:blip>
            <a:srcRect b="0" l="0" r="0" t="0"/>
            <a:stretch/>
          </p:blipFill>
          <p:spPr>
            <a:xfrm rot="-389315">
              <a:off x="1366656" y="2256252"/>
              <a:ext cx="883255" cy="880967"/>
            </a:xfrm>
            <a:prstGeom prst="rect">
              <a:avLst/>
            </a:prstGeom>
            <a:noFill/>
            <a:ln>
              <a:noFill/>
            </a:ln>
          </p:spPr>
        </p:pic>
      </p:grpSp>
      <p:grpSp>
        <p:nvGrpSpPr>
          <p:cNvPr id="505" name="Google Shape;505;p19"/>
          <p:cNvGrpSpPr/>
          <p:nvPr/>
        </p:nvGrpSpPr>
        <p:grpSpPr>
          <a:xfrm>
            <a:off x="6678542" y="1875491"/>
            <a:ext cx="1220009" cy="1133906"/>
            <a:chOff x="6369885" y="1895621"/>
            <a:chExt cx="1627191" cy="1533379"/>
          </a:xfrm>
        </p:grpSpPr>
        <p:sp>
          <p:nvSpPr>
            <p:cNvPr id="506" name="Google Shape;506;p19"/>
            <p:cNvSpPr/>
            <p:nvPr/>
          </p:nvSpPr>
          <p:spPr>
            <a:xfrm>
              <a:off x="6369885" y="1895621"/>
              <a:ext cx="1627191" cy="1533379"/>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07" name="Google Shape;507;p19"/>
            <p:cNvPicPr preferRelativeResize="0"/>
            <p:nvPr/>
          </p:nvPicPr>
          <p:blipFill rotWithShape="1">
            <a:blip r:embed="rId4">
              <a:alphaModFix/>
            </a:blip>
            <a:srcRect b="0" l="0" r="0" t="0"/>
            <a:stretch/>
          </p:blipFill>
          <p:spPr>
            <a:xfrm>
              <a:off x="6757427" y="2287336"/>
              <a:ext cx="847281" cy="742192"/>
            </a:xfrm>
            <a:prstGeom prst="rect">
              <a:avLst/>
            </a:prstGeom>
            <a:noFill/>
            <a:ln>
              <a:noFill/>
            </a:ln>
          </p:spPr>
        </p:pic>
      </p:grpSp>
      <p:grpSp>
        <p:nvGrpSpPr>
          <p:cNvPr id="508" name="Google Shape;508;p19"/>
          <p:cNvGrpSpPr/>
          <p:nvPr/>
        </p:nvGrpSpPr>
        <p:grpSpPr>
          <a:xfrm>
            <a:off x="4001196" y="1923437"/>
            <a:ext cx="1220009" cy="1133906"/>
            <a:chOff x="3692537" y="1943567"/>
            <a:chExt cx="1220009" cy="1133906"/>
          </a:xfrm>
        </p:grpSpPr>
        <p:sp>
          <p:nvSpPr>
            <p:cNvPr id="509" name="Google Shape;509;p19"/>
            <p:cNvSpPr/>
            <p:nvPr/>
          </p:nvSpPr>
          <p:spPr>
            <a:xfrm>
              <a:off x="3692537" y="1943567"/>
              <a:ext cx="1220009" cy="1133906"/>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10" name="Google Shape;510;p19"/>
            <p:cNvPicPr preferRelativeResize="0"/>
            <p:nvPr/>
          </p:nvPicPr>
          <p:blipFill rotWithShape="1">
            <a:blip r:embed="rId5">
              <a:alphaModFix/>
            </a:blip>
            <a:srcRect b="0" l="0" r="0" t="0"/>
            <a:stretch/>
          </p:blipFill>
          <p:spPr>
            <a:xfrm>
              <a:off x="3962324" y="2210744"/>
              <a:ext cx="750310" cy="581701"/>
            </a:xfrm>
            <a:prstGeom prst="rect">
              <a:avLst/>
            </a:prstGeom>
            <a:noFill/>
            <a:ln>
              <a:noFill/>
            </a:ln>
          </p:spPr>
        </p:pic>
      </p:grpSp>
      <p:grpSp>
        <p:nvGrpSpPr>
          <p:cNvPr id="511" name="Google Shape;511;p19"/>
          <p:cNvGrpSpPr/>
          <p:nvPr/>
        </p:nvGrpSpPr>
        <p:grpSpPr>
          <a:xfrm>
            <a:off x="9371265" y="1923437"/>
            <a:ext cx="1220009" cy="1133906"/>
            <a:chOff x="9062606" y="1943567"/>
            <a:chExt cx="1220009" cy="1133906"/>
          </a:xfrm>
        </p:grpSpPr>
        <p:sp>
          <p:nvSpPr>
            <p:cNvPr id="512" name="Google Shape;512;p19"/>
            <p:cNvSpPr/>
            <p:nvPr/>
          </p:nvSpPr>
          <p:spPr>
            <a:xfrm>
              <a:off x="9062606" y="1943567"/>
              <a:ext cx="1220009" cy="1133906"/>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User with solid fill" id="513" name="Google Shape;513;p19"/>
            <p:cNvPicPr preferRelativeResize="0"/>
            <p:nvPr/>
          </p:nvPicPr>
          <p:blipFill rotWithShape="1">
            <a:blip r:embed="rId6">
              <a:alphaModFix/>
            </a:blip>
            <a:srcRect b="0" l="0" r="0" t="0"/>
            <a:stretch/>
          </p:blipFill>
          <p:spPr>
            <a:xfrm>
              <a:off x="9241594" y="2024813"/>
              <a:ext cx="872225" cy="872225"/>
            </a:xfrm>
            <a:prstGeom prst="rect">
              <a:avLst/>
            </a:prstGeom>
            <a:noFill/>
            <a:ln>
              <a:noFill/>
            </a:ln>
          </p:spPr>
        </p:pic>
        <p:sp>
          <p:nvSpPr>
            <p:cNvPr id="514" name="Google Shape;514;p19"/>
            <p:cNvSpPr txBox="1"/>
            <p:nvPr/>
          </p:nvSpPr>
          <p:spPr>
            <a:xfrm>
              <a:off x="9378372" y="2465762"/>
              <a:ext cx="58847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1" lang="en-US" sz="1800" u="none" cap="none" strike="noStrike">
                  <a:solidFill>
                    <a:schemeClr val="lt1"/>
                  </a:solidFill>
                  <a:latin typeface="Arial Black"/>
                  <a:ea typeface="Arial Black"/>
                  <a:cs typeface="Arial Black"/>
                  <a:sym typeface="Arial Black"/>
                </a:rPr>
                <a:t>EF</a:t>
              </a:r>
              <a:endParaRPr b="0" i="0" sz="1400" u="none" cap="none" strike="noStrike">
                <a:solidFill>
                  <a:srgbClr val="000000"/>
                </a:solidFill>
                <a:latin typeface="Arial"/>
                <a:ea typeface="Arial"/>
                <a:cs typeface="Arial"/>
                <a:sym typeface="Arial"/>
              </a:endParaRPr>
            </a:p>
          </p:txBody>
        </p:sp>
      </p:grpSp>
      <p:grpSp>
        <p:nvGrpSpPr>
          <p:cNvPr id="515" name="Google Shape;515;p19"/>
          <p:cNvGrpSpPr/>
          <p:nvPr/>
        </p:nvGrpSpPr>
        <p:grpSpPr>
          <a:xfrm>
            <a:off x="1323850" y="4338505"/>
            <a:ext cx="1220010" cy="1133907"/>
            <a:chOff x="1015191" y="4358635"/>
            <a:chExt cx="1220010" cy="1133907"/>
          </a:xfrm>
        </p:grpSpPr>
        <p:sp>
          <p:nvSpPr>
            <p:cNvPr id="516" name="Google Shape;516;p19"/>
            <p:cNvSpPr/>
            <p:nvPr/>
          </p:nvSpPr>
          <p:spPr>
            <a:xfrm>
              <a:off x="1015191" y="4358635"/>
              <a:ext cx="1220010" cy="1133907"/>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Bus with solid fill" id="517" name="Google Shape;517;p19"/>
            <p:cNvPicPr preferRelativeResize="0"/>
            <p:nvPr/>
          </p:nvPicPr>
          <p:blipFill rotWithShape="1">
            <a:blip r:embed="rId7">
              <a:alphaModFix/>
            </a:blip>
            <a:srcRect b="0" l="0" r="0" t="0"/>
            <a:stretch/>
          </p:blipFill>
          <p:spPr>
            <a:xfrm>
              <a:off x="1214582" y="4530161"/>
              <a:ext cx="837898" cy="837898"/>
            </a:xfrm>
            <a:prstGeom prst="rect">
              <a:avLst/>
            </a:prstGeom>
            <a:noFill/>
            <a:ln>
              <a:noFill/>
            </a:ln>
          </p:spPr>
        </p:pic>
      </p:grpSp>
      <p:grpSp>
        <p:nvGrpSpPr>
          <p:cNvPr id="518" name="Google Shape;518;p19"/>
          <p:cNvGrpSpPr/>
          <p:nvPr/>
        </p:nvGrpSpPr>
        <p:grpSpPr>
          <a:xfrm>
            <a:off x="9371264" y="4342920"/>
            <a:ext cx="1220010" cy="1133907"/>
            <a:chOff x="9062605" y="4363050"/>
            <a:chExt cx="1220010" cy="1133907"/>
          </a:xfrm>
        </p:grpSpPr>
        <p:sp>
          <p:nvSpPr>
            <p:cNvPr id="519" name="Google Shape;519;p19"/>
            <p:cNvSpPr/>
            <p:nvPr/>
          </p:nvSpPr>
          <p:spPr>
            <a:xfrm>
              <a:off x="9062605" y="4363050"/>
              <a:ext cx="1220010" cy="1133907"/>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icroscope with solid fill" id="520" name="Google Shape;520;p19"/>
            <p:cNvPicPr preferRelativeResize="0"/>
            <p:nvPr/>
          </p:nvPicPr>
          <p:blipFill rotWithShape="1">
            <a:blip r:embed="rId8">
              <a:alphaModFix/>
            </a:blip>
            <a:srcRect b="0" l="0" r="0" t="0"/>
            <a:stretch/>
          </p:blipFill>
          <p:spPr>
            <a:xfrm>
              <a:off x="9280949" y="4530161"/>
              <a:ext cx="783321" cy="783321"/>
            </a:xfrm>
            <a:prstGeom prst="rect">
              <a:avLst/>
            </a:prstGeom>
            <a:noFill/>
            <a:ln>
              <a:noFill/>
            </a:ln>
          </p:spPr>
        </p:pic>
      </p:grpSp>
      <p:grpSp>
        <p:nvGrpSpPr>
          <p:cNvPr id="521" name="Google Shape;521;p19"/>
          <p:cNvGrpSpPr/>
          <p:nvPr/>
        </p:nvGrpSpPr>
        <p:grpSpPr>
          <a:xfrm>
            <a:off x="4001195" y="4307584"/>
            <a:ext cx="1220010" cy="1133907"/>
            <a:chOff x="3692536" y="4327714"/>
            <a:chExt cx="1220010" cy="1133907"/>
          </a:xfrm>
        </p:grpSpPr>
        <p:sp>
          <p:nvSpPr>
            <p:cNvPr id="522" name="Google Shape;522;p19"/>
            <p:cNvSpPr/>
            <p:nvPr/>
          </p:nvSpPr>
          <p:spPr>
            <a:xfrm>
              <a:off x="3692536" y="4327714"/>
              <a:ext cx="1220010" cy="1133907"/>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Users with solid fill" id="523" name="Google Shape;523;p19"/>
            <p:cNvPicPr preferRelativeResize="0"/>
            <p:nvPr/>
          </p:nvPicPr>
          <p:blipFill rotWithShape="1">
            <a:blip r:embed="rId9">
              <a:alphaModFix/>
            </a:blip>
            <a:srcRect b="0" l="0" r="0" t="0"/>
            <a:stretch/>
          </p:blipFill>
          <p:spPr>
            <a:xfrm>
              <a:off x="3887635" y="4458831"/>
              <a:ext cx="823030" cy="918852"/>
            </a:xfrm>
            <a:prstGeom prst="rect">
              <a:avLst/>
            </a:prstGeom>
            <a:noFill/>
            <a:ln>
              <a:noFill/>
            </a:ln>
          </p:spPr>
        </p:pic>
      </p:grpSp>
      <p:grpSp>
        <p:nvGrpSpPr>
          <p:cNvPr id="524" name="Google Shape;524;p19"/>
          <p:cNvGrpSpPr/>
          <p:nvPr/>
        </p:nvGrpSpPr>
        <p:grpSpPr>
          <a:xfrm>
            <a:off x="6696000" y="4331173"/>
            <a:ext cx="1220010" cy="1133907"/>
            <a:chOff x="6696000" y="4331173"/>
            <a:chExt cx="1220010" cy="1133907"/>
          </a:xfrm>
        </p:grpSpPr>
        <p:sp>
          <p:nvSpPr>
            <p:cNvPr id="525" name="Google Shape;525;p19"/>
            <p:cNvSpPr/>
            <p:nvPr/>
          </p:nvSpPr>
          <p:spPr>
            <a:xfrm>
              <a:off x="6696000" y="4331173"/>
              <a:ext cx="1220010" cy="1133907"/>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amera with solid fill" id="526" name="Google Shape;526;p19"/>
            <p:cNvPicPr preferRelativeResize="0"/>
            <p:nvPr/>
          </p:nvPicPr>
          <p:blipFill rotWithShape="1">
            <a:blip r:embed="rId10">
              <a:alphaModFix/>
            </a:blip>
            <a:srcRect b="0" l="0" r="0" t="0"/>
            <a:stretch/>
          </p:blipFill>
          <p:spPr>
            <a:xfrm>
              <a:off x="6923194" y="4524004"/>
              <a:ext cx="765621" cy="748244"/>
            </a:xfrm>
            <a:prstGeom prst="rect">
              <a:avLst/>
            </a:prstGeom>
            <a:noFill/>
            <a:ln>
              <a:noFill/>
            </a:ln>
          </p:spPr>
        </p:pic>
      </p:grpSp>
      <p:sp>
        <p:nvSpPr>
          <p:cNvPr id="527" name="Google Shape;527;p19"/>
          <p:cNvSpPr txBox="1"/>
          <p:nvPr/>
        </p:nvSpPr>
        <p:spPr>
          <a:xfrm>
            <a:off x="3367791" y="3154327"/>
            <a:ext cx="271381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Hotel stays </a:t>
            </a:r>
            <a:r>
              <a:rPr b="0" i="0" lang="en-US" sz="1800" u="none" cap="none" strike="noStrike">
                <a:solidFill>
                  <a:schemeClr val="dk1"/>
                </a:solidFill>
                <a:latin typeface="Arial"/>
                <a:ea typeface="Arial"/>
                <a:cs typeface="Arial"/>
                <a:sym typeface="Arial"/>
              </a:rPr>
              <a:t>at quality, clean accommodations</a:t>
            </a:r>
            <a:endParaRPr b="0" i="0" sz="1400" u="none" cap="none" strike="noStrike">
              <a:solidFill>
                <a:srgbClr val="000000"/>
              </a:solidFill>
              <a:latin typeface="Arial"/>
              <a:ea typeface="Arial"/>
              <a:cs typeface="Arial"/>
              <a:sym typeface="Arial"/>
            </a:endParaRPr>
          </a:p>
        </p:txBody>
      </p:sp>
      <p:sp>
        <p:nvSpPr>
          <p:cNvPr id="528" name="Google Shape;528;p19"/>
          <p:cNvSpPr txBox="1"/>
          <p:nvPr/>
        </p:nvSpPr>
        <p:spPr>
          <a:xfrm>
            <a:off x="8788454" y="3156199"/>
            <a:ext cx="271381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Tour Director </a:t>
            </a:r>
            <a:r>
              <a:rPr b="0" i="0" lang="en-US" sz="1800" u="none" cap="none" strike="noStrike">
                <a:solidFill>
                  <a:schemeClr val="dk1"/>
                </a:solidFill>
                <a:latin typeface="Arial"/>
                <a:ea typeface="Arial"/>
                <a:cs typeface="Arial"/>
                <a:sym typeface="Arial"/>
              </a:rPr>
              <a:t>who will be with us 24/7</a:t>
            </a:r>
            <a:endParaRPr b="0" i="0" sz="1400" u="none" cap="none" strike="noStrike">
              <a:solidFill>
                <a:srgbClr val="000000"/>
              </a:solidFill>
              <a:latin typeface="Arial"/>
              <a:ea typeface="Arial"/>
              <a:cs typeface="Arial"/>
              <a:sym typeface="Arial"/>
            </a:endParaRPr>
          </a:p>
        </p:txBody>
      </p:sp>
      <p:sp>
        <p:nvSpPr>
          <p:cNvPr id="529" name="Google Shape;529;p19"/>
          <p:cNvSpPr txBox="1"/>
          <p:nvPr/>
        </p:nvSpPr>
        <p:spPr>
          <a:xfrm>
            <a:off x="561575" y="5566542"/>
            <a:ext cx="2713813"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Transportation </a:t>
            </a:r>
            <a:r>
              <a:rPr b="0" i="0" lang="en-US" sz="1800" u="none" cap="none" strike="noStrike">
                <a:solidFill>
                  <a:schemeClr val="dk1"/>
                </a:solidFill>
                <a:latin typeface="Arial"/>
                <a:ea typeface="Arial"/>
                <a:cs typeface="Arial"/>
                <a:sym typeface="Arial"/>
              </a:rPr>
              <a:t>on tour, including a comfortable motorcoach bus</a:t>
            </a:r>
            <a:endParaRPr b="0" i="0" sz="1400" u="none" cap="none" strike="noStrike">
              <a:solidFill>
                <a:srgbClr val="000000"/>
              </a:solidFill>
              <a:latin typeface="Arial"/>
              <a:ea typeface="Arial"/>
              <a:cs typeface="Arial"/>
              <a:sym typeface="Arial"/>
            </a:endParaRPr>
          </a:p>
        </p:txBody>
      </p:sp>
      <p:sp>
        <p:nvSpPr>
          <p:cNvPr id="530" name="Google Shape;530;p19"/>
          <p:cNvSpPr txBox="1"/>
          <p:nvPr/>
        </p:nvSpPr>
        <p:spPr>
          <a:xfrm>
            <a:off x="3289231" y="5566542"/>
            <a:ext cx="271381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Expert local guides </a:t>
            </a:r>
            <a:r>
              <a:rPr b="0" i="0" lang="en-US" sz="1800" u="none" cap="none" strike="noStrike">
                <a:solidFill>
                  <a:schemeClr val="dk1"/>
                </a:solidFill>
                <a:latin typeface="Arial"/>
                <a:ea typeface="Arial"/>
                <a:cs typeface="Arial"/>
                <a:sym typeface="Arial"/>
              </a:rPr>
              <a:t>providing cultural insight</a:t>
            </a:r>
            <a:endParaRPr b="0" i="0" sz="1400" u="none" cap="none" strike="noStrike">
              <a:solidFill>
                <a:srgbClr val="000000"/>
              </a:solidFill>
              <a:latin typeface="Arial"/>
              <a:ea typeface="Arial"/>
              <a:cs typeface="Arial"/>
              <a:sym typeface="Arial"/>
            </a:endParaRPr>
          </a:p>
        </p:txBody>
      </p:sp>
      <p:sp>
        <p:nvSpPr>
          <p:cNvPr id="531" name="Google Shape;531;p19"/>
          <p:cNvSpPr txBox="1"/>
          <p:nvPr/>
        </p:nvSpPr>
        <p:spPr>
          <a:xfrm>
            <a:off x="6078122" y="5566542"/>
            <a:ext cx="256552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Guided sightseeing </a:t>
            </a:r>
            <a:r>
              <a:rPr b="0" i="0" lang="en-US" sz="1800" u="none" cap="none" strike="noStrike">
                <a:solidFill>
                  <a:schemeClr val="dk1"/>
                </a:solidFill>
                <a:latin typeface="Arial"/>
                <a:ea typeface="Arial"/>
                <a:cs typeface="Arial"/>
                <a:sym typeface="Arial"/>
              </a:rPr>
              <a:t>of all our destination has to offer</a:t>
            </a:r>
            <a:endParaRPr b="0" i="0" sz="1400" u="none" cap="none" strike="noStrike">
              <a:solidFill>
                <a:srgbClr val="000000"/>
              </a:solidFill>
              <a:latin typeface="Arial"/>
              <a:ea typeface="Arial"/>
              <a:cs typeface="Arial"/>
              <a:sym typeface="Arial"/>
            </a:endParaRPr>
          </a:p>
        </p:txBody>
      </p:sp>
      <p:sp>
        <p:nvSpPr>
          <p:cNvPr id="532" name="Google Shape;532;p19"/>
          <p:cNvSpPr txBox="1"/>
          <p:nvPr/>
        </p:nvSpPr>
        <p:spPr>
          <a:xfrm>
            <a:off x="8788453" y="5566542"/>
            <a:ext cx="2713813"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Hands-on STEM learning </a:t>
            </a:r>
            <a:r>
              <a:rPr b="0" i="0" lang="en-US" sz="1800" u="none" cap="none" strike="noStrike">
                <a:solidFill>
                  <a:schemeClr val="dk1"/>
                </a:solidFill>
                <a:latin typeface="Arial"/>
                <a:ea typeface="Arial"/>
                <a:cs typeface="Arial"/>
                <a:sym typeface="Arial"/>
              </a:rPr>
              <a:t>with</a:t>
            </a:r>
            <a:r>
              <a:rPr b="1"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industry-leading experts &amp; organizations</a:t>
            </a:r>
            <a:endParaRPr b="0" i="0" sz="1400" u="none" cap="none" strike="noStrike">
              <a:solidFill>
                <a:srgbClr val="000000"/>
              </a:solidFill>
              <a:latin typeface="Arial"/>
              <a:ea typeface="Arial"/>
              <a:cs typeface="Arial"/>
              <a:sym typeface="Arial"/>
            </a:endParaRPr>
          </a:p>
        </p:txBody>
      </p:sp>
      <p:sp>
        <p:nvSpPr>
          <p:cNvPr id="533" name="Google Shape;533;p19"/>
          <p:cNvSpPr txBox="1"/>
          <p:nvPr/>
        </p:nvSpPr>
        <p:spPr>
          <a:xfrm>
            <a:off x="6078122" y="3147087"/>
            <a:ext cx="271381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Regional-style meals </a:t>
            </a:r>
            <a:r>
              <a:rPr b="0" i="0" lang="en-US" sz="1800" u="none" cap="none" strike="noStrike">
                <a:solidFill>
                  <a:schemeClr val="dk1"/>
                </a:solidFill>
                <a:latin typeface="Arial"/>
                <a:ea typeface="Arial"/>
                <a:cs typeface="Arial"/>
                <a:sym typeface="Arial"/>
              </a:rPr>
              <a:t>for breakfast and dinner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g2c654ce003a_0_12"/>
          <p:cNvSpPr/>
          <p:nvPr/>
        </p:nvSpPr>
        <p:spPr>
          <a:xfrm>
            <a:off x="0" y="1009052"/>
            <a:ext cx="12192000" cy="5479200"/>
          </a:xfrm>
          <a:prstGeom prst="rect">
            <a:avLst/>
          </a:prstGeom>
          <a:solidFill>
            <a:srgbClr val="E1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0" name="Google Shape;540;g2c654ce003a_0_12"/>
          <p:cNvSpPr/>
          <p:nvPr/>
        </p:nvSpPr>
        <p:spPr>
          <a:xfrm>
            <a:off x="207197" y="60914"/>
            <a:ext cx="11984700" cy="1328100"/>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200"/>
              <a:buFont typeface="Arial"/>
              <a:buNone/>
            </a:pPr>
            <a:r>
              <a:rPr b="0" i="0" lang="en-US" sz="7200" u="none" cap="none" strike="noStrike">
                <a:solidFill>
                  <a:srgbClr val="00B0F0"/>
                </a:solidFill>
                <a:latin typeface="Arial"/>
                <a:ea typeface="Arial"/>
                <a:cs typeface="Arial"/>
                <a:sym typeface="Arial"/>
              </a:rPr>
              <a:t>Rooming</a:t>
            </a:r>
            <a:endParaRPr b="0" i="0" sz="1400" u="none" cap="none" strike="noStrike">
              <a:solidFill>
                <a:srgbClr val="000000"/>
              </a:solidFill>
              <a:latin typeface="Arial"/>
              <a:ea typeface="Arial"/>
              <a:cs typeface="Arial"/>
              <a:sym typeface="Arial"/>
            </a:endParaRPr>
          </a:p>
        </p:txBody>
      </p:sp>
      <p:pic>
        <p:nvPicPr>
          <p:cNvPr id="541" name="Google Shape;541;g2c654ce003a_0_12"/>
          <p:cNvPicPr preferRelativeResize="0"/>
          <p:nvPr/>
        </p:nvPicPr>
        <p:blipFill rotWithShape="1">
          <a:blip r:embed="rId3">
            <a:alphaModFix/>
          </a:blip>
          <a:srcRect b="0" l="0" r="0" t="0"/>
          <a:stretch/>
        </p:blipFill>
        <p:spPr>
          <a:xfrm>
            <a:off x="8487547" y="-44621"/>
            <a:ext cx="2938015" cy="1603667"/>
          </a:xfrm>
          <a:prstGeom prst="rect">
            <a:avLst/>
          </a:prstGeom>
          <a:noFill/>
          <a:ln>
            <a:noFill/>
          </a:ln>
        </p:spPr>
      </p:pic>
      <p:grpSp>
        <p:nvGrpSpPr>
          <p:cNvPr id="542" name="Google Shape;542;g2c654ce003a_0_12"/>
          <p:cNvGrpSpPr/>
          <p:nvPr/>
        </p:nvGrpSpPr>
        <p:grpSpPr>
          <a:xfrm>
            <a:off x="952483" y="1558994"/>
            <a:ext cx="4771008" cy="3333496"/>
            <a:chOff x="952483" y="1558994"/>
            <a:chExt cx="4771008" cy="3333496"/>
          </a:xfrm>
        </p:grpSpPr>
        <p:grpSp>
          <p:nvGrpSpPr>
            <p:cNvPr id="543" name="Google Shape;543;g2c654ce003a_0_12"/>
            <p:cNvGrpSpPr/>
            <p:nvPr/>
          </p:nvGrpSpPr>
          <p:grpSpPr>
            <a:xfrm>
              <a:off x="952483" y="1558994"/>
              <a:ext cx="4771008" cy="3333496"/>
              <a:chOff x="933041" y="1897565"/>
              <a:chExt cx="4771008" cy="3089431"/>
            </a:xfrm>
          </p:grpSpPr>
          <p:grpSp>
            <p:nvGrpSpPr>
              <p:cNvPr id="544" name="Google Shape;544;g2c654ce003a_0_12"/>
              <p:cNvGrpSpPr/>
              <p:nvPr/>
            </p:nvGrpSpPr>
            <p:grpSpPr>
              <a:xfrm>
                <a:off x="933041" y="1897565"/>
                <a:ext cx="4771008" cy="3089431"/>
                <a:chOff x="5104460" y="-701252"/>
                <a:chExt cx="6590700" cy="7153116"/>
              </a:xfrm>
            </p:grpSpPr>
            <p:sp>
              <p:nvSpPr>
                <p:cNvPr id="545" name="Google Shape;545;g2c654ce003a_0_12"/>
                <p:cNvSpPr/>
                <p:nvPr/>
              </p:nvSpPr>
              <p:spPr>
                <a:xfrm>
                  <a:off x="5174433" y="690664"/>
                  <a:ext cx="6450900" cy="576120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6" name="Google Shape;546;g2c654ce003a_0_12"/>
                <p:cNvSpPr/>
                <p:nvPr/>
              </p:nvSpPr>
              <p:spPr>
                <a:xfrm>
                  <a:off x="5104460" y="-701252"/>
                  <a:ext cx="6590700" cy="2070600"/>
                </a:xfrm>
                <a:prstGeom prst="roundRect">
                  <a:avLst>
                    <a:gd fmla="val 16667" name="adj"/>
                  </a:avLst>
                </a:prstGeom>
                <a:solidFill>
                  <a:srgbClr val="35B5E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Arial"/>
                      <a:ea typeface="Arial"/>
                      <a:cs typeface="Arial"/>
                      <a:sym typeface="Arial"/>
                    </a:rPr>
                    <a:t>Students</a:t>
                  </a:r>
                  <a:endParaRPr b="0" i="0" sz="1400" u="none" cap="none" strike="noStrike">
                    <a:solidFill>
                      <a:srgbClr val="000000"/>
                    </a:solidFill>
                    <a:latin typeface="Arial"/>
                    <a:ea typeface="Arial"/>
                    <a:cs typeface="Arial"/>
                    <a:sym typeface="Arial"/>
                  </a:endParaRPr>
                </a:p>
              </p:txBody>
            </p:sp>
            <p:sp>
              <p:nvSpPr>
                <p:cNvPr id="547" name="Google Shape;547;g2c654ce003a_0_12"/>
                <p:cNvSpPr txBox="1"/>
                <p:nvPr/>
              </p:nvSpPr>
              <p:spPr>
                <a:xfrm>
                  <a:off x="5393171" y="1409054"/>
                  <a:ext cx="6013200" cy="2378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Students are roomed 3-4 to a room based on gender marker listed on passports. </a:t>
                  </a:r>
                  <a:endParaRPr b="0" i="0" sz="1400" u="none" cap="none" strike="noStrike">
                    <a:solidFill>
                      <a:srgbClr val="000000"/>
                    </a:solidFill>
                    <a:latin typeface="Arial"/>
                    <a:ea typeface="Arial"/>
                    <a:cs typeface="Arial"/>
                    <a:sym typeface="Arial"/>
                  </a:endParaRPr>
                </a:p>
              </p:txBody>
            </p:sp>
          </p:grpSp>
          <p:grpSp>
            <p:nvGrpSpPr>
              <p:cNvPr id="548" name="Google Shape;548;g2c654ce003a_0_12"/>
              <p:cNvGrpSpPr/>
              <p:nvPr/>
            </p:nvGrpSpPr>
            <p:grpSpPr>
              <a:xfrm>
                <a:off x="1274632" y="3795082"/>
                <a:ext cx="1969652" cy="1115275"/>
                <a:chOff x="1780016" y="3651398"/>
                <a:chExt cx="1359318" cy="814842"/>
              </a:xfrm>
            </p:grpSpPr>
            <p:pic>
              <p:nvPicPr>
                <p:cNvPr descr="Two Men outline" id="549" name="Google Shape;549;g2c654ce003a_0_12"/>
                <p:cNvPicPr preferRelativeResize="0"/>
                <p:nvPr/>
              </p:nvPicPr>
              <p:blipFill rotWithShape="1">
                <a:blip r:embed="rId4">
                  <a:alphaModFix/>
                </a:blip>
                <a:srcRect b="0" l="0" r="0" t="0"/>
                <a:stretch/>
              </p:blipFill>
              <p:spPr>
                <a:xfrm>
                  <a:off x="1780016" y="3652911"/>
                  <a:ext cx="813329" cy="813329"/>
                </a:xfrm>
                <a:prstGeom prst="rect">
                  <a:avLst/>
                </a:prstGeom>
                <a:noFill/>
                <a:ln>
                  <a:noFill/>
                </a:ln>
              </p:spPr>
            </p:pic>
            <p:pic>
              <p:nvPicPr>
                <p:cNvPr descr="Two Men outline" id="550" name="Google Shape;550;g2c654ce003a_0_12"/>
                <p:cNvPicPr preferRelativeResize="0"/>
                <p:nvPr/>
              </p:nvPicPr>
              <p:blipFill rotWithShape="1">
                <a:blip r:embed="rId4">
                  <a:alphaModFix/>
                </a:blip>
                <a:srcRect b="0" l="0" r="0" t="0"/>
                <a:stretch/>
              </p:blipFill>
              <p:spPr>
                <a:xfrm>
                  <a:off x="2326005" y="3651398"/>
                  <a:ext cx="813329" cy="813329"/>
                </a:xfrm>
                <a:prstGeom prst="rect">
                  <a:avLst/>
                </a:prstGeom>
                <a:noFill/>
                <a:ln>
                  <a:noFill/>
                </a:ln>
              </p:spPr>
            </p:pic>
          </p:grpSp>
        </p:grpSp>
        <p:sp>
          <p:nvSpPr>
            <p:cNvPr id="551" name="Google Shape;551;g2c654ce003a_0_12"/>
            <p:cNvSpPr/>
            <p:nvPr/>
          </p:nvSpPr>
          <p:spPr>
            <a:xfrm>
              <a:off x="3566867" y="3751925"/>
              <a:ext cx="797100" cy="964800"/>
            </a:xfrm>
            <a:prstGeom prst="roundRect">
              <a:avLst>
                <a:gd fmla="val 16667" name="adj"/>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2" name="Google Shape;552;g2c654ce003a_0_12"/>
            <p:cNvSpPr/>
            <p:nvPr/>
          </p:nvSpPr>
          <p:spPr>
            <a:xfrm>
              <a:off x="3637237" y="3811724"/>
              <a:ext cx="277500" cy="183300"/>
            </a:xfrm>
            <a:prstGeom prst="roundRect">
              <a:avLst>
                <a:gd fmla="val 16667" name="adj"/>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3" name="Google Shape;553;g2c654ce003a_0_12"/>
            <p:cNvSpPr/>
            <p:nvPr/>
          </p:nvSpPr>
          <p:spPr>
            <a:xfrm>
              <a:off x="3996565" y="3811724"/>
              <a:ext cx="277500" cy="183300"/>
            </a:xfrm>
            <a:prstGeom prst="roundRect">
              <a:avLst>
                <a:gd fmla="val 16667" name="adj"/>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4" name="Google Shape;554;g2c654ce003a_0_12"/>
            <p:cNvSpPr/>
            <p:nvPr/>
          </p:nvSpPr>
          <p:spPr>
            <a:xfrm>
              <a:off x="4492907" y="3751925"/>
              <a:ext cx="797100" cy="964800"/>
            </a:xfrm>
            <a:prstGeom prst="roundRect">
              <a:avLst>
                <a:gd fmla="val 16667" name="adj"/>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5" name="Google Shape;555;g2c654ce003a_0_12"/>
            <p:cNvSpPr/>
            <p:nvPr/>
          </p:nvSpPr>
          <p:spPr>
            <a:xfrm>
              <a:off x="4563277" y="3811724"/>
              <a:ext cx="277500" cy="183300"/>
            </a:xfrm>
            <a:prstGeom prst="roundRect">
              <a:avLst>
                <a:gd fmla="val 16667" name="adj"/>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6" name="Google Shape;556;g2c654ce003a_0_12"/>
            <p:cNvSpPr/>
            <p:nvPr/>
          </p:nvSpPr>
          <p:spPr>
            <a:xfrm>
              <a:off x="4922605" y="3811724"/>
              <a:ext cx="277500" cy="183300"/>
            </a:xfrm>
            <a:prstGeom prst="roundRect">
              <a:avLst>
                <a:gd fmla="val 16667" name="adj"/>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557" name="Google Shape;557;g2c654ce003a_0_12"/>
          <p:cNvGrpSpPr/>
          <p:nvPr/>
        </p:nvGrpSpPr>
        <p:grpSpPr>
          <a:xfrm>
            <a:off x="6514672" y="1555156"/>
            <a:ext cx="4771008" cy="3337392"/>
            <a:chOff x="6514672" y="1555156"/>
            <a:chExt cx="4771008" cy="3337392"/>
          </a:xfrm>
        </p:grpSpPr>
        <p:grpSp>
          <p:nvGrpSpPr>
            <p:cNvPr id="558" name="Google Shape;558;g2c654ce003a_0_12"/>
            <p:cNvGrpSpPr/>
            <p:nvPr/>
          </p:nvGrpSpPr>
          <p:grpSpPr>
            <a:xfrm>
              <a:off x="6514672" y="1555156"/>
              <a:ext cx="4771008" cy="3337392"/>
              <a:chOff x="6437216" y="1901014"/>
              <a:chExt cx="4771008" cy="3085892"/>
            </a:xfrm>
          </p:grpSpPr>
          <p:grpSp>
            <p:nvGrpSpPr>
              <p:cNvPr id="559" name="Google Shape;559;g2c654ce003a_0_12"/>
              <p:cNvGrpSpPr/>
              <p:nvPr/>
            </p:nvGrpSpPr>
            <p:grpSpPr>
              <a:xfrm>
                <a:off x="6437216" y="1901014"/>
                <a:ext cx="4771008" cy="3085892"/>
                <a:chOff x="5104459" y="-709640"/>
                <a:chExt cx="6590700" cy="7161503"/>
              </a:xfrm>
            </p:grpSpPr>
            <p:sp>
              <p:nvSpPr>
                <p:cNvPr id="560" name="Google Shape;560;g2c654ce003a_0_12"/>
                <p:cNvSpPr/>
                <p:nvPr/>
              </p:nvSpPr>
              <p:spPr>
                <a:xfrm>
                  <a:off x="5174432" y="690663"/>
                  <a:ext cx="6450900" cy="576120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1" name="Google Shape;561;g2c654ce003a_0_12"/>
                <p:cNvSpPr/>
                <p:nvPr/>
              </p:nvSpPr>
              <p:spPr>
                <a:xfrm>
                  <a:off x="5104459" y="-709640"/>
                  <a:ext cx="6590700" cy="2070600"/>
                </a:xfrm>
                <a:prstGeom prst="roundRect">
                  <a:avLst>
                    <a:gd fmla="val 16667" name="adj"/>
                  </a:avLst>
                </a:prstGeom>
                <a:solidFill>
                  <a:srgbClr val="35B5E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Arial"/>
                      <a:ea typeface="Arial"/>
                      <a:cs typeface="Arial"/>
                      <a:sym typeface="Arial"/>
                    </a:rPr>
                    <a:t>Adults</a:t>
                  </a:r>
                  <a:endParaRPr b="0" i="0" sz="1400" u="none" cap="none" strike="noStrike">
                    <a:solidFill>
                      <a:srgbClr val="000000"/>
                    </a:solidFill>
                    <a:latin typeface="Arial"/>
                    <a:ea typeface="Arial"/>
                    <a:cs typeface="Arial"/>
                    <a:sym typeface="Arial"/>
                  </a:endParaRPr>
                </a:p>
              </p:txBody>
            </p:sp>
            <p:sp>
              <p:nvSpPr>
                <p:cNvPr id="562" name="Google Shape;562;g2c654ce003a_0_12"/>
                <p:cNvSpPr txBox="1"/>
                <p:nvPr/>
              </p:nvSpPr>
              <p:spPr>
                <a:xfrm>
                  <a:off x="5518330" y="1384947"/>
                  <a:ext cx="5763000" cy="2378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Adults are roomed 2 to a room based on gender marker listed on passports. </a:t>
                  </a:r>
                  <a:endParaRPr b="0" i="0" sz="1400" u="none" cap="none" strike="noStrike">
                    <a:solidFill>
                      <a:srgbClr val="000000"/>
                    </a:solidFill>
                    <a:latin typeface="Arial"/>
                    <a:ea typeface="Arial"/>
                    <a:cs typeface="Arial"/>
                    <a:sym typeface="Arial"/>
                  </a:endParaRPr>
                </a:p>
              </p:txBody>
            </p:sp>
          </p:grpSp>
          <p:pic>
            <p:nvPicPr>
              <p:cNvPr descr="Two Men outline" id="563" name="Google Shape;563;g2c654ce003a_0_12"/>
              <p:cNvPicPr preferRelativeResize="0"/>
              <p:nvPr/>
            </p:nvPicPr>
            <p:blipFill rotWithShape="1">
              <a:blip r:embed="rId4">
                <a:alphaModFix/>
              </a:blip>
              <a:srcRect b="0" l="0" r="0" t="0"/>
              <a:stretch/>
            </p:blipFill>
            <p:spPr>
              <a:xfrm>
                <a:off x="7470555" y="3808075"/>
                <a:ext cx="1139030" cy="1139030"/>
              </a:xfrm>
              <a:prstGeom prst="rect">
                <a:avLst/>
              </a:prstGeom>
              <a:noFill/>
              <a:ln>
                <a:noFill/>
              </a:ln>
            </p:spPr>
          </p:pic>
        </p:grpSp>
        <p:sp>
          <p:nvSpPr>
            <p:cNvPr id="564" name="Google Shape;564;g2c654ce003a_0_12"/>
            <p:cNvSpPr/>
            <p:nvPr/>
          </p:nvSpPr>
          <p:spPr>
            <a:xfrm>
              <a:off x="8782303" y="3751925"/>
              <a:ext cx="797100" cy="964800"/>
            </a:xfrm>
            <a:prstGeom prst="roundRect">
              <a:avLst>
                <a:gd fmla="val 16667" name="adj"/>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5" name="Google Shape;565;g2c654ce003a_0_12"/>
            <p:cNvSpPr/>
            <p:nvPr/>
          </p:nvSpPr>
          <p:spPr>
            <a:xfrm>
              <a:off x="8852673" y="3811724"/>
              <a:ext cx="277500" cy="183300"/>
            </a:xfrm>
            <a:prstGeom prst="roundRect">
              <a:avLst>
                <a:gd fmla="val 16667" name="adj"/>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6" name="Google Shape;566;g2c654ce003a_0_12"/>
            <p:cNvSpPr/>
            <p:nvPr/>
          </p:nvSpPr>
          <p:spPr>
            <a:xfrm>
              <a:off x="9212001" y="3811724"/>
              <a:ext cx="277500" cy="183300"/>
            </a:xfrm>
            <a:prstGeom prst="roundRect">
              <a:avLst>
                <a:gd fmla="val 16667" name="adj"/>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7" name="Google Shape;567;g2c654ce003a_0_12"/>
            <p:cNvSpPr/>
            <p:nvPr/>
          </p:nvSpPr>
          <p:spPr>
            <a:xfrm>
              <a:off x="9708343" y="3751925"/>
              <a:ext cx="797100" cy="964800"/>
            </a:xfrm>
            <a:prstGeom prst="roundRect">
              <a:avLst>
                <a:gd fmla="val 16667" name="adj"/>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8" name="Google Shape;568;g2c654ce003a_0_12"/>
            <p:cNvSpPr/>
            <p:nvPr/>
          </p:nvSpPr>
          <p:spPr>
            <a:xfrm>
              <a:off x="9778713" y="3811724"/>
              <a:ext cx="277500" cy="183300"/>
            </a:xfrm>
            <a:prstGeom prst="roundRect">
              <a:avLst>
                <a:gd fmla="val 16667" name="adj"/>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9" name="Google Shape;569;g2c654ce003a_0_12"/>
            <p:cNvSpPr/>
            <p:nvPr/>
          </p:nvSpPr>
          <p:spPr>
            <a:xfrm>
              <a:off x="10138041" y="3811724"/>
              <a:ext cx="277500" cy="183300"/>
            </a:xfrm>
            <a:prstGeom prst="roundRect">
              <a:avLst>
                <a:gd fmla="val 16667" name="adj"/>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570" name="Google Shape;570;g2c654ce003a_0_12"/>
          <p:cNvSpPr txBox="1"/>
          <p:nvPr/>
        </p:nvSpPr>
        <p:spPr>
          <a:xfrm>
            <a:off x="1099178" y="5227662"/>
            <a:ext cx="99936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*If this doesn’t work for you, please let me know as soon as possible so we can talk through what other arrangements are available. Rooming upgrades are also available for an additional cost. (Please call Traveler Support to request an upgrade if needed)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
          <p:cNvSpPr txBox="1"/>
          <p:nvPr>
            <p:ph type="title"/>
          </p:nvPr>
        </p:nvSpPr>
        <p:spPr>
          <a:xfrm>
            <a:off x="5205405" y="1864477"/>
            <a:ext cx="4367205" cy="8478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entury Gothic"/>
              <a:buNone/>
            </a:pPr>
            <a:r>
              <a:rPr lang="en-US"/>
              <a:t>My name is</a:t>
            </a:r>
            <a:endParaRPr/>
          </a:p>
        </p:txBody>
      </p:sp>
      <p:pic>
        <p:nvPicPr>
          <p:cNvPr id="375" name="Google Shape;375;p3"/>
          <p:cNvPicPr preferRelativeResize="0"/>
          <p:nvPr>
            <p:ph idx="2" type="pic"/>
          </p:nvPr>
        </p:nvPicPr>
        <p:blipFill rotWithShape="1">
          <a:blip r:embed="rId3">
            <a:alphaModFix/>
          </a:blip>
          <a:srcRect b="0" l="0" r="0" t="0"/>
          <a:stretch/>
        </p:blipFill>
        <p:spPr>
          <a:xfrm>
            <a:off x="838200" y="1752600"/>
            <a:ext cx="4320000" cy="43200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g2c654ce003a_0_48"/>
          <p:cNvSpPr/>
          <p:nvPr/>
        </p:nvSpPr>
        <p:spPr>
          <a:xfrm>
            <a:off x="0" y="1009052"/>
            <a:ext cx="12192000" cy="5479200"/>
          </a:xfrm>
          <a:prstGeom prst="rect">
            <a:avLst/>
          </a:prstGeom>
          <a:solidFill>
            <a:srgbClr val="E1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7" name="Google Shape;577;g2c654ce003a_0_48"/>
          <p:cNvSpPr/>
          <p:nvPr/>
        </p:nvSpPr>
        <p:spPr>
          <a:xfrm>
            <a:off x="207197" y="60914"/>
            <a:ext cx="11984700" cy="1328100"/>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200"/>
              <a:buFont typeface="Arial"/>
              <a:buNone/>
            </a:pPr>
            <a:r>
              <a:rPr b="0" i="0" lang="en-US" sz="7200" u="none" cap="none" strike="noStrike">
                <a:solidFill>
                  <a:srgbClr val="00B0F0"/>
                </a:solidFill>
                <a:latin typeface="Arial"/>
                <a:ea typeface="Arial"/>
                <a:cs typeface="Arial"/>
                <a:sym typeface="Arial"/>
              </a:rPr>
              <a:t>Adults on tour</a:t>
            </a:r>
            <a:endParaRPr b="0" i="0" sz="1400" u="none" cap="none" strike="noStrike">
              <a:solidFill>
                <a:srgbClr val="000000"/>
              </a:solidFill>
              <a:latin typeface="Arial"/>
              <a:ea typeface="Arial"/>
              <a:cs typeface="Arial"/>
              <a:sym typeface="Arial"/>
            </a:endParaRPr>
          </a:p>
        </p:txBody>
      </p:sp>
      <p:grpSp>
        <p:nvGrpSpPr>
          <p:cNvPr id="578" name="Google Shape;578;g2c654ce003a_0_48"/>
          <p:cNvGrpSpPr/>
          <p:nvPr/>
        </p:nvGrpSpPr>
        <p:grpSpPr>
          <a:xfrm>
            <a:off x="952483" y="1558994"/>
            <a:ext cx="4771008" cy="3333496"/>
            <a:chOff x="933041" y="1897565"/>
            <a:chExt cx="4771008" cy="3089431"/>
          </a:xfrm>
        </p:grpSpPr>
        <p:grpSp>
          <p:nvGrpSpPr>
            <p:cNvPr id="579" name="Google Shape;579;g2c654ce003a_0_48"/>
            <p:cNvGrpSpPr/>
            <p:nvPr/>
          </p:nvGrpSpPr>
          <p:grpSpPr>
            <a:xfrm>
              <a:off x="933041" y="1897565"/>
              <a:ext cx="4771008" cy="3089431"/>
              <a:chOff x="5104460" y="-701252"/>
              <a:chExt cx="6590700" cy="7153117"/>
            </a:xfrm>
          </p:grpSpPr>
          <p:sp>
            <p:nvSpPr>
              <p:cNvPr id="580" name="Google Shape;580;g2c654ce003a_0_48"/>
              <p:cNvSpPr/>
              <p:nvPr/>
            </p:nvSpPr>
            <p:spPr>
              <a:xfrm>
                <a:off x="5174433" y="690665"/>
                <a:ext cx="6450900" cy="576120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Calibri"/>
                  <a:ea typeface="Calibri"/>
                  <a:cs typeface="Calibri"/>
                  <a:sym typeface="Calibri"/>
                </a:endParaRPr>
              </a:p>
            </p:txBody>
          </p:sp>
          <p:sp>
            <p:nvSpPr>
              <p:cNvPr id="581" name="Google Shape;581;g2c654ce003a_0_48"/>
              <p:cNvSpPr/>
              <p:nvPr/>
            </p:nvSpPr>
            <p:spPr>
              <a:xfrm>
                <a:off x="5104460" y="-701252"/>
                <a:ext cx="6590700" cy="2070600"/>
              </a:xfrm>
              <a:prstGeom prst="roundRect">
                <a:avLst>
                  <a:gd fmla="val 16667" name="adj"/>
                </a:avLst>
              </a:prstGeom>
              <a:solidFill>
                <a:srgbClr val="35B5E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Arial"/>
                    <a:ea typeface="Arial"/>
                    <a:cs typeface="Arial"/>
                    <a:sym typeface="Arial"/>
                  </a:rPr>
                  <a:t>Chaperone</a:t>
                </a:r>
                <a:endParaRPr b="0" i="0" sz="1400" u="none" cap="none" strike="noStrike">
                  <a:solidFill>
                    <a:srgbClr val="000000"/>
                  </a:solidFill>
                  <a:latin typeface="Arial"/>
                  <a:ea typeface="Arial"/>
                  <a:cs typeface="Arial"/>
                  <a:sym typeface="Arial"/>
                </a:endParaRPr>
              </a:p>
            </p:txBody>
          </p:sp>
          <p:sp>
            <p:nvSpPr>
              <p:cNvPr id="582" name="Google Shape;582;g2c654ce003a_0_48"/>
              <p:cNvSpPr txBox="1"/>
              <p:nvPr/>
            </p:nvSpPr>
            <p:spPr>
              <a:xfrm>
                <a:off x="5393171" y="1736078"/>
                <a:ext cx="6013200" cy="1651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We’ll have an adult chaperone for every 6 travelers on tour.</a:t>
                </a:r>
                <a:endParaRPr b="0" i="0" sz="1400" u="none" cap="none" strike="noStrike">
                  <a:solidFill>
                    <a:srgbClr val="000000"/>
                  </a:solidFill>
                  <a:latin typeface="Arial"/>
                  <a:ea typeface="Arial"/>
                  <a:cs typeface="Arial"/>
                  <a:sym typeface="Arial"/>
                </a:endParaRPr>
              </a:p>
            </p:txBody>
          </p:sp>
        </p:grpSp>
        <p:grpSp>
          <p:nvGrpSpPr>
            <p:cNvPr id="583" name="Google Shape;583;g2c654ce003a_0_48"/>
            <p:cNvGrpSpPr/>
            <p:nvPr/>
          </p:nvGrpSpPr>
          <p:grpSpPr>
            <a:xfrm>
              <a:off x="1274632" y="3795082"/>
              <a:ext cx="1969652" cy="1115275"/>
              <a:chOff x="1780016" y="3651398"/>
              <a:chExt cx="1359318" cy="814842"/>
            </a:xfrm>
          </p:grpSpPr>
          <p:pic>
            <p:nvPicPr>
              <p:cNvPr descr="Two Men outline" id="584" name="Google Shape;584;g2c654ce003a_0_48"/>
              <p:cNvPicPr preferRelativeResize="0"/>
              <p:nvPr/>
            </p:nvPicPr>
            <p:blipFill rotWithShape="1">
              <a:blip r:embed="rId3">
                <a:alphaModFix/>
              </a:blip>
              <a:srcRect b="0" l="0" r="0" t="0"/>
              <a:stretch/>
            </p:blipFill>
            <p:spPr>
              <a:xfrm>
                <a:off x="1780016" y="3652911"/>
                <a:ext cx="813329" cy="813329"/>
              </a:xfrm>
              <a:prstGeom prst="rect">
                <a:avLst/>
              </a:prstGeom>
              <a:noFill/>
              <a:ln>
                <a:noFill/>
              </a:ln>
            </p:spPr>
          </p:pic>
          <p:pic>
            <p:nvPicPr>
              <p:cNvPr descr="Two Men outline" id="585" name="Google Shape;585;g2c654ce003a_0_48"/>
              <p:cNvPicPr preferRelativeResize="0"/>
              <p:nvPr/>
            </p:nvPicPr>
            <p:blipFill rotWithShape="1">
              <a:blip r:embed="rId3">
                <a:alphaModFix/>
              </a:blip>
              <a:srcRect b="0" l="0" r="0" t="0"/>
              <a:stretch/>
            </p:blipFill>
            <p:spPr>
              <a:xfrm>
                <a:off x="2326005" y="3651398"/>
                <a:ext cx="813329" cy="813329"/>
              </a:xfrm>
              <a:prstGeom prst="rect">
                <a:avLst/>
              </a:prstGeom>
              <a:noFill/>
              <a:ln>
                <a:noFill/>
              </a:ln>
            </p:spPr>
          </p:pic>
        </p:grpSp>
      </p:grpSp>
      <p:grpSp>
        <p:nvGrpSpPr>
          <p:cNvPr id="586" name="Google Shape;586;g2c654ce003a_0_48"/>
          <p:cNvGrpSpPr/>
          <p:nvPr/>
        </p:nvGrpSpPr>
        <p:grpSpPr>
          <a:xfrm>
            <a:off x="2846030" y="1555155"/>
            <a:ext cx="8393408" cy="3337392"/>
            <a:chOff x="2814816" y="1901014"/>
            <a:chExt cx="8393408" cy="3085892"/>
          </a:xfrm>
        </p:grpSpPr>
        <p:grpSp>
          <p:nvGrpSpPr>
            <p:cNvPr id="587" name="Google Shape;587;g2c654ce003a_0_48"/>
            <p:cNvGrpSpPr/>
            <p:nvPr/>
          </p:nvGrpSpPr>
          <p:grpSpPr>
            <a:xfrm>
              <a:off x="6437216" y="1901014"/>
              <a:ext cx="4771008" cy="3085892"/>
              <a:chOff x="5104459" y="-709640"/>
              <a:chExt cx="6590700" cy="7161503"/>
            </a:xfrm>
          </p:grpSpPr>
          <p:sp>
            <p:nvSpPr>
              <p:cNvPr id="588" name="Google Shape;588;g2c654ce003a_0_48"/>
              <p:cNvSpPr/>
              <p:nvPr/>
            </p:nvSpPr>
            <p:spPr>
              <a:xfrm>
                <a:off x="5174432" y="690663"/>
                <a:ext cx="6450900" cy="576120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9" name="Google Shape;589;g2c654ce003a_0_48"/>
              <p:cNvSpPr/>
              <p:nvPr/>
            </p:nvSpPr>
            <p:spPr>
              <a:xfrm>
                <a:off x="5104459" y="-709640"/>
                <a:ext cx="6590700" cy="2070600"/>
              </a:xfrm>
              <a:prstGeom prst="roundRect">
                <a:avLst>
                  <a:gd fmla="val 16667" name="adj"/>
                </a:avLst>
              </a:prstGeom>
              <a:solidFill>
                <a:srgbClr val="35B5E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Arial"/>
                    <a:ea typeface="Arial"/>
                    <a:cs typeface="Arial"/>
                    <a:sym typeface="Arial"/>
                  </a:rPr>
                  <a:t>Adult Traveler</a:t>
                </a:r>
                <a:endParaRPr b="0" i="0" sz="1400" u="none" cap="none" strike="noStrike">
                  <a:solidFill>
                    <a:srgbClr val="000000"/>
                  </a:solidFill>
                  <a:latin typeface="Arial"/>
                  <a:ea typeface="Arial"/>
                  <a:cs typeface="Arial"/>
                  <a:sym typeface="Arial"/>
                </a:endParaRPr>
              </a:p>
            </p:txBody>
          </p:sp>
        </p:grpSp>
        <p:pic>
          <p:nvPicPr>
            <p:cNvPr descr="Two Men outline" id="590" name="Google Shape;590;g2c654ce003a_0_48"/>
            <p:cNvPicPr preferRelativeResize="0"/>
            <p:nvPr/>
          </p:nvPicPr>
          <p:blipFill rotWithShape="1">
            <a:blip r:embed="rId3">
              <a:alphaModFix/>
            </a:blip>
            <a:srcRect b="0" l="0" r="0" t="0"/>
            <a:stretch/>
          </p:blipFill>
          <p:spPr>
            <a:xfrm>
              <a:off x="2814816" y="3783512"/>
              <a:ext cx="1139030" cy="1139030"/>
            </a:xfrm>
            <a:prstGeom prst="rect">
              <a:avLst/>
            </a:prstGeom>
            <a:noFill/>
            <a:ln>
              <a:noFill/>
            </a:ln>
          </p:spPr>
        </p:pic>
      </p:grpSp>
      <p:pic>
        <p:nvPicPr>
          <p:cNvPr descr="Man outline" id="591" name="Google Shape;591;g2c654ce003a_0_48"/>
          <p:cNvPicPr preferRelativeResize="0"/>
          <p:nvPr/>
        </p:nvPicPr>
        <p:blipFill rotWithShape="1">
          <a:blip r:embed="rId4">
            <a:alphaModFix/>
          </a:blip>
          <a:srcRect b="0" l="0" r="0" t="0"/>
          <a:stretch/>
        </p:blipFill>
        <p:spPr>
          <a:xfrm>
            <a:off x="4232948" y="3660072"/>
            <a:ext cx="1043901" cy="1093761"/>
          </a:xfrm>
          <a:prstGeom prst="rect">
            <a:avLst/>
          </a:prstGeom>
          <a:noFill/>
          <a:ln>
            <a:noFill/>
          </a:ln>
        </p:spPr>
      </p:pic>
      <p:sp>
        <p:nvSpPr>
          <p:cNvPr id="592" name="Google Shape;592;g2c654ce003a_0_48"/>
          <p:cNvSpPr txBox="1"/>
          <p:nvPr/>
        </p:nvSpPr>
        <p:spPr>
          <a:xfrm>
            <a:off x="3386755" y="3883786"/>
            <a:ext cx="14916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593" name="Google Shape;593;g2c654ce003a_0_48"/>
          <p:cNvSpPr txBox="1"/>
          <p:nvPr/>
        </p:nvSpPr>
        <p:spPr>
          <a:xfrm>
            <a:off x="1717148" y="5417299"/>
            <a:ext cx="87576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If you’re an adult or know an adult who would like to enroll, please read through the adult expectations guide I’ll send after our meeting.</a:t>
            </a:r>
            <a:endParaRPr b="0" i="0" sz="1400" u="none" cap="none" strike="noStrike">
              <a:solidFill>
                <a:srgbClr val="000000"/>
              </a:solidFill>
              <a:latin typeface="Arial"/>
              <a:ea typeface="Arial"/>
              <a:cs typeface="Arial"/>
              <a:sym typeface="Arial"/>
            </a:endParaRPr>
          </a:p>
        </p:txBody>
      </p:sp>
      <p:sp>
        <p:nvSpPr>
          <p:cNvPr id="594" name="Google Shape;594;g2c654ce003a_0_48"/>
          <p:cNvSpPr txBox="1"/>
          <p:nvPr/>
        </p:nvSpPr>
        <p:spPr>
          <a:xfrm>
            <a:off x="6646544" y="2705725"/>
            <a:ext cx="44148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Adults are welcome to join us! Just please know that these tours are for students and the pricing is different as a result for adults.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pic>
        <p:nvPicPr>
          <p:cNvPr id="600" name="Google Shape;600;g2c654ce003a_0_71"/>
          <p:cNvPicPr preferRelativeResize="0"/>
          <p:nvPr/>
        </p:nvPicPr>
        <p:blipFill rotWithShape="1">
          <a:blip r:embed="rId3">
            <a:alphaModFix/>
          </a:blip>
          <a:srcRect b="11733" l="42549" r="13712" t="13330"/>
          <a:stretch/>
        </p:blipFill>
        <p:spPr>
          <a:xfrm>
            <a:off x="6182686" y="0"/>
            <a:ext cx="6009314" cy="6857999"/>
          </a:xfrm>
          <a:prstGeom prst="rect">
            <a:avLst/>
          </a:prstGeom>
          <a:noFill/>
          <a:ln>
            <a:noFill/>
          </a:ln>
        </p:spPr>
      </p:pic>
      <p:sp>
        <p:nvSpPr>
          <p:cNvPr id="601" name="Google Shape;601;g2c654ce003a_0_71"/>
          <p:cNvSpPr txBox="1"/>
          <p:nvPr/>
        </p:nvSpPr>
        <p:spPr>
          <a:xfrm>
            <a:off x="401445" y="234176"/>
            <a:ext cx="55200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dk1"/>
                </a:solidFill>
                <a:latin typeface="Century Gothic"/>
                <a:ea typeface="Century Gothic"/>
                <a:cs typeface="Century Gothic"/>
                <a:sym typeface="Century Gothic"/>
              </a:rPr>
              <a:t>What you are responsible for</a:t>
            </a:r>
            <a:endParaRPr b="0" i="0" sz="1400" u="none" cap="none" strike="noStrike">
              <a:solidFill>
                <a:srgbClr val="000000"/>
              </a:solidFill>
              <a:latin typeface="Arial"/>
              <a:ea typeface="Arial"/>
              <a:cs typeface="Arial"/>
              <a:sym typeface="Arial"/>
            </a:endParaRPr>
          </a:p>
        </p:txBody>
      </p:sp>
      <p:sp>
        <p:nvSpPr>
          <p:cNvPr id="602" name="Google Shape;602;g2c654ce003a_0_71"/>
          <p:cNvSpPr txBox="1"/>
          <p:nvPr/>
        </p:nvSpPr>
        <p:spPr>
          <a:xfrm>
            <a:off x="599046" y="2049165"/>
            <a:ext cx="4856400" cy="40944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Arial"/>
                <a:ea typeface="Arial"/>
                <a:cs typeface="Arial"/>
                <a:sym typeface="Arial"/>
              </a:rPr>
              <a:t>Passports (and visas, if applicable) </a:t>
            </a:r>
            <a:r>
              <a:rPr b="0" i="0" lang="en-US" sz="2400" u="none" cap="none" strike="noStrike">
                <a:solidFill>
                  <a:srgbClr val="FF0000"/>
                </a:solidFill>
                <a:latin typeface="Arial"/>
                <a:ea typeface="Arial"/>
                <a:cs typeface="Arial"/>
                <a:sym typeface="Arial"/>
              </a:rPr>
              <a:t>– apply now!</a:t>
            </a:r>
            <a:endParaRPr b="0" i="0" sz="2400" u="none" cap="none" strike="noStrike">
              <a:solidFill>
                <a:schemeClr val="dk1"/>
              </a:solidFill>
              <a:latin typeface="Arial"/>
              <a:ea typeface="Arial"/>
              <a:cs typeface="Arial"/>
              <a:sym typeface="Arial"/>
            </a:endParaRPr>
          </a:p>
          <a:p>
            <a:pPr indent="-457200" lvl="0" marL="457200" marR="0" rtl="0" algn="l">
              <a:lnSpc>
                <a:spcPct val="100000"/>
              </a:lnSpc>
              <a:spcBef>
                <a:spcPts val="2400"/>
              </a:spcBef>
              <a:spcAft>
                <a:spcPts val="0"/>
              </a:spcAft>
              <a:buClr>
                <a:schemeClr val="dk1"/>
              </a:buClr>
              <a:buSzPts val="2400"/>
              <a:buFont typeface="Noto Sans Symbols"/>
              <a:buChar char="❑"/>
            </a:pPr>
            <a:r>
              <a:rPr b="0" i="0" lang="en-US" sz="2400" u="none" cap="none" strike="noStrike">
                <a:solidFill>
                  <a:schemeClr val="dk1"/>
                </a:solidFill>
                <a:latin typeface="Arial"/>
                <a:ea typeface="Arial"/>
                <a:cs typeface="Arial"/>
                <a:sym typeface="Arial"/>
              </a:rPr>
              <a:t>Tips for local guides, bus drivers and your Tour Director</a:t>
            </a:r>
            <a:r>
              <a:rPr b="0" i="0" lang="en-US" sz="2400" u="none" cap="none" strike="noStrike">
                <a:solidFill>
                  <a:srgbClr val="FF3399"/>
                </a:solidFill>
                <a:latin typeface="Arial"/>
                <a:ea typeface="Arial"/>
                <a:cs typeface="Arial"/>
                <a:sym typeface="Arial"/>
              </a:rPr>
              <a:t>*</a:t>
            </a:r>
            <a:endParaRPr b="0" i="0" sz="2400" u="none" cap="none" strike="noStrike">
              <a:solidFill>
                <a:schemeClr val="dk1"/>
              </a:solidFill>
              <a:latin typeface="Arial"/>
              <a:ea typeface="Arial"/>
              <a:cs typeface="Arial"/>
              <a:sym typeface="Arial"/>
            </a:endParaRPr>
          </a:p>
          <a:p>
            <a:pPr indent="-457200" lvl="0" marL="457200" marR="0" rtl="0" algn="l">
              <a:lnSpc>
                <a:spcPct val="100000"/>
              </a:lnSpc>
              <a:spcBef>
                <a:spcPts val="2400"/>
              </a:spcBef>
              <a:spcAft>
                <a:spcPts val="0"/>
              </a:spcAft>
              <a:buClr>
                <a:schemeClr val="dk1"/>
              </a:buClr>
              <a:buSzPts val="2400"/>
              <a:buFont typeface="Noto Sans Symbols"/>
              <a:buChar char="❑"/>
            </a:pPr>
            <a:r>
              <a:rPr b="0" i="0" lang="en-US" sz="2400" u="none" cap="none" strike="noStrike">
                <a:solidFill>
                  <a:schemeClr val="dk1"/>
                </a:solidFill>
                <a:latin typeface="Arial"/>
                <a:ea typeface="Arial"/>
                <a:cs typeface="Arial"/>
                <a:sym typeface="Arial"/>
              </a:rPr>
              <a:t>Snacks and some meals</a:t>
            </a:r>
            <a:r>
              <a:rPr b="0" i="0" lang="en-US" sz="2400" u="none" cap="none" strike="noStrike">
                <a:solidFill>
                  <a:srgbClr val="FF339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304800" lvl="0" marL="457200" marR="0" rtl="0" algn="l">
              <a:lnSpc>
                <a:spcPct val="100000"/>
              </a:lnSpc>
              <a:spcBef>
                <a:spcPts val="2400"/>
              </a:spcBef>
              <a:spcAft>
                <a:spcPts val="0"/>
              </a:spcAft>
              <a:buClr>
                <a:schemeClr val="dk1"/>
              </a:buClr>
              <a:buSzPts val="2400"/>
              <a:buFont typeface="Noto Sans Symbols"/>
              <a:buNone/>
            </a:pPr>
            <a:r>
              <a:t/>
            </a:r>
            <a:endParaRPr b="0" i="0" sz="2400" u="none" cap="none" strike="noStrike">
              <a:solidFill>
                <a:srgbClr val="FF3399"/>
              </a:solidFill>
              <a:latin typeface="Arial"/>
              <a:ea typeface="Arial"/>
              <a:cs typeface="Arial"/>
              <a:sym typeface="Arial"/>
            </a:endParaRPr>
          </a:p>
          <a:p>
            <a:pPr indent="0" lvl="0" marL="0" marR="0" rtl="0" algn="r">
              <a:lnSpc>
                <a:spcPct val="100000"/>
              </a:lnSpc>
              <a:spcBef>
                <a:spcPts val="2400"/>
              </a:spcBef>
              <a:spcAft>
                <a:spcPts val="0"/>
              </a:spcAft>
              <a:buClr>
                <a:srgbClr val="000000"/>
              </a:buClr>
              <a:buSzPts val="1800"/>
              <a:buFont typeface="Arial"/>
              <a:buNone/>
            </a:pPr>
            <a:r>
              <a:rPr b="0" i="1" lang="en-US" sz="1800" u="none" cap="none" strike="noStrike">
                <a:solidFill>
                  <a:srgbClr val="FF3399"/>
                </a:solidFill>
                <a:latin typeface="Arial"/>
                <a:ea typeface="Arial"/>
                <a:cs typeface="Arial"/>
                <a:sym typeface="Arial"/>
              </a:rPr>
              <a:t>*We will discuss these costs with enrolled travelers prior to departure</a:t>
            </a:r>
            <a:endParaRPr b="0" i="0" sz="1400" u="none" cap="none" strike="noStrike">
              <a:solidFill>
                <a:srgbClr val="000000"/>
              </a:solidFill>
              <a:latin typeface="Arial"/>
              <a:ea typeface="Arial"/>
              <a:cs typeface="Arial"/>
              <a:sym typeface="Arial"/>
            </a:endParaRPr>
          </a:p>
        </p:txBody>
      </p:sp>
      <p:cxnSp>
        <p:nvCxnSpPr>
          <p:cNvPr id="603" name="Google Shape;603;g2c654ce003a_0_71"/>
          <p:cNvCxnSpPr/>
          <p:nvPr/>
        </p:nvCxnSpPr>
        <p:spPr>
          <a:xfrm>
            <a:off x="490653" y="1926500"/>
            <a:ext cx="4237500" cy="0"/>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pic>
        <p:nvPicPr>
          <p:cNvPr id="609" name="Google Shape;609;p20"/>
          <p:cNvPicPr preferRelativeResize="0"/>
          <p:nvPr/>
        </p:nvPicPr>
        <p:blipFill rotWithShape="1">
          <a:blip r:embed="rId3">
            <a:alphaModFix/>
          </a:blip>
          <a:srcRect b="8477" l="5744" r="4096" t="9051"/>
          <a:stretch/>
        </p:blipFill>
        <p:spPr>
          <a:xfrm>
            <a:off x="-429321" y="11214"/>
            <a:ext cx="12621321" cy="6846786"/>
          </a:xfrm>
          <a:prstGeom prst="rect">
            <a:avLst/>
          </a:prstGeom>
          <a:noFill/>
          <a:ln>
            <a:noFill/>
          </a:ln>
        </p:spPr>
      </p:pic>
      <p:sp>
        <p:nvSpPr>
          <p:cNvPr id="610" name="Google Shape;610;p20"/>
          <p:cNvSpPr/>
          <p:nvPr/>
        </p:nvSpPr>
        <p:spPr>
          <a:xfrm>
            <a:off x="2472475" y="2781658"/>
            <a:ext cx="6817727" cy="885349"/>
          </a:xfrm>
          <a:prstGeom prst="roundRect">
            <a:avLst>
              <a:gd fmla="val 16667" name="adj"/>
            </a:avLst>
          </a:prstGeom>
          <a:solidFill>
            <a:srgbClr val="00B9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600"/>
              <a:buFont typeface="Arial"/>
              <a:buNone/>
            </a:pPr>
            <a:r>
              <a:rPr b="1" i="0" lang="en-US" sz="4600" u="none" cap="none" strike="noStrike">
                <a:solidFill>
                  <a:schemeClr val="lt1"/>
                </a:solidFill>
                <a:latin typeface="Century Gothic"/>
                <a:ea typeface="Century Gothic"/>
                <a:cs typeface="Century Gothic"/>
                <a:sym typeface="Century Gothic"/>
              </a:rPr>
              <a:t>Why I partner with EF…</a:t>
            </a:r>
            <a:endParaRPr b="0" i="0" sz="1400" u="none" cap="none" strike="noStrike">
              <a:solidFill>
                <a:srgbClr val="000000"/>
              </a:solidFill>
              <a:latin typeface="Arial"/>
              <a:ea typeface="Arial"/>
              <a:cs typeface="Arial"/>
              <a:sym typeface="Arial"/>
            </a:endParaRPr>
          </a:p>
        </p:txBody>
      </p:sp>
      <p:pic>
        <p:nvPicPr>
          <p:cNvPr id="611" name="Google Shape;611;p20"/>
          <p:cNvPicPr preferRelativeResize="0"/>
          <p:nvPr/>
        </p:nvPicPr>
        <p:blipFill rotWithShape="1">
          <a:blip r:embed="rId4">
            <a:alphaModFix/>
          </a:blip>
          <a:srcRect b="0" l="0" r="0" t="0"/>
          <a:stretch/>
        </p:blipFill>
        <p:spPr>
          <a:xfrm>
            <a:off x="9195070" y="11214"/>
            <a:ext cx="2996930" cy="10577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pic>
        <p:nvPicPr>
          <p:cNvPr descr="A group of people walking on a bridge&#10;&#10;Description automatically generated with low confidence" id="617" name="Google Shape;617;p21"/>
          <p:cNvPicPr preferRelativeResize="0"/>
          <p:nvPr/>
        </p:nvPicPr>
        <p:blipFill rotWithShape="1">
          <a:blip r:embed="rId3">
            <a:alphaModFix/>
          </a:blip>
          <a:srcRect b="0" l="17071" r="22417" t="5717"/>
          <a:stretch/>
        </p:blipFill>
        <p:spPr>
          <a:xfrm>
            <a:off x="6767607" y="1283516"/>
            <a:ext cx="5424393" cy="5574484"/>
          </a:xfrm>
          <a:prstGeom prst="rect">
            <a:avLst/>
          </a:prstGeom>
          <a:noFill/>
          <a:ln>
            <a:noFill/>
          </a:ln>
        </p:spPr>
      </p:pic>
      <p:sp>
        <p:nvSpPr>
          <p:cNvPr id="618" name="Google Shape;618;p21"/>
          <p:cNvSpPr txBox="1"/>
          <p:nvPr>
            <p:ph type="title"/>
          </p:nvPr>
        </p:nvSpPr>
        <p:spPr>
          <a:xfrm>
            <a:off x="1931262" y="228174"/>
            <a:ext cx="8329476" cy="76239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Century Gothic"/>
              <a:buNone/>
            </a:pPr>
            <a:r>
              <a:rPr lang="en-US" sz="6000">
                <a:solidFill>
                  <a:schemeClr val="lt1"/>
                </a:solidFill>
              </a:rPr>
              <a:t>Our safety partner</a:t>
            </a:r>
            <a:endParaRPr/>
          </a:p>
        </p:txBody>
      </p:sp>
      <p:sp>
        <p:nvSpPr>
          <p:cNvPr id="619" name="Google Shape;619;p21"/>
          <p:cNvSpPr txBox="1"/>
          <p:nvPr/>
        </p:nvSpPr>
        <p:spPr>
          <a:xfrm>
            <a:off x="1409584" y="2096500"/>
            <a:ext cx="4599045"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Local support and insight worldwide</a:t>
            </a:r>
            <a:endParaRPr b="0" i="0" sz="1400" u="none" cap="none" strike="noStrike">
              <a:solidFill>
                <a:srgbClr val="000000"/>
              </a:solidFill>
              <a:latin typeface="Arial"/>
              <a:ea typeface="Arial"/>
              <a:cs typeface="Arial"/>
              <a:sym typeface="Arial"/>
            </a:endParaRPr>
          </a:p>
        </p:txBody>
      </p:sp>
      <p:pic>
        <p:nvPicPr>
          <p:cNvPr id="620" name="Google Shape;620;p21"/>
          <p:cNvPicPr preferRelativeResize="0"/>
          <p:nvPr/>
        </p:nvPicPr>
        <p:blipFill rotWithShape="1">
          <a:blip r:embed="rId4">
            <a:alphaModFix/>
          </a:blip>
          <a:srcRect b="0" l="0" r="0" t="0"/>
          <a:stretch/>
        </p:blipFill>
        <p:spPr>
          <a:xfrm>
            <a:off x="773378" y="2903302"/>
            <a:ext cx="649307" cy="682245"/>
          </a:xfrm>
          <a:prstGeom prst="rect">
            <a:avLst/>
          </a:prstGeom>
          <a:noFill/>
          <a:ln>
            <a:noFill/>
          </a:ln>
        </p:spPr>
      </p:pic>
      <p:pic>
        <p:nvPicPr>
          <p:cNvPr id="621" name="Google Shape;621;p21"/>
          <p:cNvPicPr preferRelativeResize="0"/>
          <p:nvPr/>
        </p:nvPicPr>
        <p:blipFill rotWithShape="1">
          <a:blip r:embed="rId5">
            <a:alphaModFix/>
          </a:blip>
          <a:srcRect b="10024" l="0" r="0" t="0"/>
          <a:stretch/>
        </p:blipFill>
        <p:spPr>
          <a:xfrm>
            <a:off x="760277" y="3818612"/>
            <a:ext cx="682893" cy="647641"/>
          </a:xfrm>
          <a:prstGeom prst="rect">
            <a:avLst/>
          </a:prstGeom>
          <a:noFill/>
          <a:ln>
            <a:noFill/>
          </a:ln>
        </p:spPr>
      </p:pic>
      <p:sp>
        <p:nvSpPr>
          <p:cNvPr id="622" name="Google Shape;622;p21"/>
          <p:cNvSpPr txBox="1"/>
          <p:nvPr/>
        </p:nvSpPr>
        <p:spPr>
          <a:xfrm>
            <a:off x="1443169" y="3021282"/>
            <a:ext cx="503982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EF’s Safety and Incident Response Team</a:t>
            </a:r>
            <a:endParaRPr b="0" i="0" sz="1400" u="none" cap="none" strike="noStrike">
              <a:solidFill>
                <a:srgbClr val="000000"/>
              </a:solidFill>
              <a:latin typeface="Arial"/>
              <a:ea typeface="Arial"/>
              <a:cs typeface="Arial"/>
              <a:sym typeface="Arial"/>
            </a:endParaRPr>
          </a:p>
        </p:txBody>
      </p:sp>
      <p:sp>
        <p:nvSpPr>
          <p:cNvPr id="623" name="Google Shape;623;p21"/>
          <p:cNvSpPr txBox="1"/>
          <p:nvPr/>
        </p:nvSpPr>
        <p:spPr>
          <a:xfrm>
            <a:off x="1433066" y="3946064"/>
            <a:ext cx="347868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Rigorous health standards</a:t>
            </a:r>
            <a:endParaRPr b="0" i="0" sz="1400" u="none" cap="none" strike="noStrike">
              <a:solidFill>
                <a:srgbClr val="000000"/>
              </a:solidFill>
              <a:latin typeface="Arial"/>
              <a:ea typeface="Arial"/>
              <a:cs typeface="Arial"/>
              <a:sym typeface="Arial"/>
            </a:endParaRPr>
          </a:p>
        </p:txBody>
      </p:sp>
      <p:sp>
        <p:nvSpPr>
          <p:cNvPr id="624" name="Google Shape;624;p21"/>
          <p:cNvSpPr txBox="1"/>
          <p:nvPr/>
        </p:nvSpPr>
        <p:spPr>
          <a:xfrm>
            <a:off x="1443170" y="4870847"/>
            <a:ext cx="407104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24/7 Tour Director and chaperone team support</a:t>
            </a:r>
            <a:endParaRPr b="0" i="0" sz="1400" u="none" cap="none" strike="noStrike">
              <a:solidFill>
                <a:srgbClr val="000000"/>
              </a:solidFill>
              <a:latin typeface="Arial"/>
              <a:ea typeface="Arial"/>
              <a:cs typeface="Arial"/>
              <a:sym typeface="Arial"/>
            </a:endParaRPr>
          </a:p>
        </p:txBody>
      </p:sp>
      <p:pic>
        <p:nvPicPr>
          <p:cNvPr descr="City outline" id="625" name="Google Shape;625;p21"/>
          <p:cNvPicPr preferRelativeResize="0"/>
          <p:nvPr/>
        </p:nvPicPr>
        <p:blipFill rotWithShape="1">
          <a:blip r:embed="rId6">
            <a:alphaModFix/>
          </a:blip>
          <a:srcRect b="12488" l="0" r="0" t="0"/>
          <a:stretch/>
        </p:blipFill>
        <p:spPr>
          <a:xfrm>
            <a:off x="768327" y="1901179"/>
            <a:ext cx="649307" cy="682245"/>
          </a:xfrm>
          <a:prstGeom prst="rect">
            <a:avLst/>
          </a:prstGeom>
          <a:noFill/>
          <a:ln>
            <a:noFill/>
          </a:ln>
        </p:spPr>
      </p:pic>
      <p:pic>
        <p:nvPicPr>
          <p:cNvPr descr="Group of men outline" id="626" name="Google Shape;626;p21"/>
          <p:cNvPicPr preferRelativeResize="0"/>
          <p:nvPr/>
        </p:nvPicPr>
        <p:blipFill rotWithShape="1">
          <a:blip r:embed="rId7">
            <a:alphaModFix/>
          </a:blip>
          <a:srcRect b="0" l="0" r="0" t="0"/>
          <a:stretch/>
        </p:blipFill>
        <p:spPr>
          <a:xfrm>
            <a:off x="786482" y="4932382"/>
            <a:ext cx="623102" cy="58481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22"/>
          <p:cNvSpPr txBox="1"/>
          <p:nvPr/>
        </p:nvSpPr>
        <p:spPr>
          <a:xfrm>
            <a:off x="1465602" y="-128223"/>
            <a:ext cx="9260787" cy="1125693"/>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Clr>
                <a:srgbClr val="000000"/>
              </a:buClr>
              <a:buSzPts val="6000"/>
              <a:buFont typeface="Arial"/>
              <a:buNone/>
            </a:pPr>
            <a:r>
              <a:rPr b="1" i="0" lang="en-US" sz="6000" u="none" cap="none" strike="noStrike">
                <a:solidFill>
                  <a:schemeClr val="lt1"/>
                </a:solidFill>
                <a:latin typeface="Century Gothic"/>
                <a:ea typeface="Century Gothic"/>
                <a:cs typeface="Century Gothic"/>
                <a:sym typeface="Century Gothic"/>
              </a:rPr>
              <a:t>Our education partner</a:t>
            </a:r>
            <a:endParaRPr b="0" i="0" sz="1400" u="none" cap="none" strike="noStrike">
              <a:solidFill>
                <a:srgbClr val="000000"/>
              </a:solidFill>
              <a:latin typeface="Arial"/>
              <a:ea typeface="Arial"/>
              <a:cs typeface="Arial"/>
              <a:sym typeface="Arial"/>
            </a:endParaRPr>
          </a:p>
        </p:txBody>
      </p:sp>
      <p:sp>
        <p:nvSpPr>
          <p:cNvPr id="633" name="Google Shape;633;p22"/>
          <p:cNvSpPr txBox="1"/>
          <p:nvPr/>
        </p:nvSpPr>
        <p:spPr>
          <a:xfrm>
            <a:off x="1006657" y="3664454"/>
            <a:ext cx="2969975" cy="34932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EF’s Personalized Learning Guide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8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Students can earn 0.5 high school credits (included)  by using this guide. This guide puts a more personal lens on their tour by tapping into their own interests and passions. </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180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180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sp>
        <p:nvSpPr>
          <p:cNvPr id="634" name="Google Shape;634;p22"/>
          <p:cNvSpPr txBox="1"/>
          <p:nvPr/>
        </p:nvSpPr>
        <p:spPr>
          <a:xfrm>
            <a:off x="4695917" y="3671308"/>
            <a:ext cx="2815308" cy="24314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College Credit</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Students can earn 3 college credits by taking a 16-week, tuition-based, course related to their tour experience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post-tour.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sp>
        <p:nvSpPr>
          <p:cNvPr id="635" name="Google Shape;635;p22"/>
          <p:cNvSpPr txBox="1"/>
          <p:nvPr/>
        </p:nvSpPr>
        <p:spPr>
          <a:xfrm>
            <a:off x="8159120" y="3664454"/>
            <a:ext cx="2815308" cy="21698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College essay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help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8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EF’s college essay guide helps students use their tour as inspiration for a personal essay that admissions officers can’t resist.</a:t>
            </a:r>
            <a:endParaRPr b="0" i="0" sz="1400" u="none" cap="none" strike="noStrike">
              <a:solidFill>
                <a:srgbClr val="000000"/>
              </a:solidFill>
              <a:latin typeface="Arial"/>
              <a:ea typeface="Arial"/>
              <a:cs typeface="Arial"/>
              <a:sym typeface="Arial"/>
            </a:endParaRPr>
          </a:p>
        </p:txBody>
      </p:sp>
      <p:pic>
        <p:nvPicPr>
          <p:cNvPr descr="Backpack outline" id="636" name="Google Shape;636;p22"/>
          <p:cNvPicPr preferRelativeResize="0"/>
          <p:nvPr/>
        </p:nvPicPr>
        <p:blipFill rotWithShape="1">
          <a:blip r:embed="rId3">
            <a:alphaModFix/>
          </a:blip>
          <a:srcRect b="0" l="0" r="0" t="0"/>
          <a:stretch/>
        </p:blipFill>
        <p:spPr>
          <a:xfrm>
            <a:off x="5355122" y="2080107"/>
            <a:ext cx="1496899" cy="1496899"/>
          </a:xfrm>
          <a:prstGeom prst="rect">
            <a:avLst/>
          </a:prstGeom>
          <a:noFill/>
          <a:ln>
            <a:noFill/>
          </a:ln>
        </p:spPr>
      </p:pic>
      <p:pic>
        <p:nvPicPr>
          <p:cNvPr descr="Open book outline" id="637" name="Google Shape;637;p22"/>
          <p:cNvPicPr preferRelativeResize="0"/>
          <p:nvPr/>
        </p:nvPicPr>
        <p:blipFill rotWithShape="1">
          <a:blip r:embed="rId4">
            <a:alphaModFix/>
          </a:blip>
          <a:srcRect b="0" l="0" r="0" t="0"/>
          <a:stretch/>
        </p:blipFill>
        <p:spPr>
          <a:xfrm>
            <a:off x="1724036" y="2155263"/>
            <a:ext cx="1496899" cy="1380169"/>
          </a:xfrm>
          <a:prstGeom prst="rect">
            <a:avLst/>
          </a:prstGeom>
          <a:noFill/>
          <a:ln>
            <a:noFill/>
          </a:ln>
        </p:spPr>
      </p:pic>
      <p:pic>
        <p:nvPicPr>
          <p:cNvPr descr="Document outline" id="638" name="Google Shape;638;p22"/>
          <p:cNvPicPr preferRelativeResize="0"/>
          <p:nvPr/>
        </p:nvPicPr>
        <p:blipFill rotWithShape="1">
          <a:blip r:embed="rId5">
            <a:alphaModFix/>
          </a:blip>
          <a:srcRect b="0" l="0" r="0" t="0"/>
          <a:stretch/>
        </p:blipFill>
        <p:spPr>
          <a:xfrm>
            <a:off x="8928034" y="2155263"/>
            <a:ext cx="1287497" cy="1287497"/>
          </a:xfrm>
          <a:prstGeom prst="rect">
            <a:avLst/>
          </a:prstGeom>
          <a:noFill/>
          <a:ln>
            <a:noFill/>
          </a:ln>
        </p:spPr>
      </p:pic>
      <p:sp>
        <p:nvSpPr>
          <p:cNvPr id="639" name="Google Shape;639;p22"/>
          <p:cNvSpPr txBox="1"/>
          <p:nvPr/>
        </p:nvSpPr>
        <p:spPr>
          <a:xfrm>
            <a:off x="-2" y="1283257"/>
            <a:ext cx="12191999" cy="523220"/>
          </a:xfrm>
          <a:prstGeom prst="rect">
            <a:avLst/>
          </a:prstGeom>
          <a:solidFill>
            <a:srgbClr val="003C6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t/>
            </a:r>
            <a:endParaRPr b="0" i="1" sz="2800" u="none" cap="none" strike="noStrike">
              <a:solidFill>
                <a:schemeClr val="lt1"/>
              </a:solidFill>
              <a:latin typeface="Arial"/>
              <a:ea typeface="Arial"/>
              <a:cs typeface="Arial"/>
              <a:sym typeface="Arial"/>
            </a:endParaRPr>
          </a:p>
        </p:txBody>
      </p:sp>
      <p:sp>
        <p:nvSpPr>
          <p:cNvPr id="640" name="Google Shape;640;p22"/>
          <p:cNvSpPr txBox="1"/>
          <p:nvPr/>
        </p:nvSpPr>
        <p:spPr>
          <a:xfrm>
            <a:off x="1888506" y="997470"/>
            <a:ext cx="8414980" cy="104644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Arial"/>
                <a:ea typeface="Arial"/>
                <a:cs typeface="Arial"/>
                <a:sym typeface="Arial"/>
              </a:rPr>
              <a:t>The best way to help students gain new perspectives and build skills for the future is through experiential learning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641" name="Google Shape;641;p22"/>
          <p:cNvCxnSpPr/>
          <p:nvPr/>
        </p:nvCxnSpPr>
        <p:spPr>
          <a:xfrm>
            <a:off x="1594659" y="961272"/>
            <a:ext cx="9002683" cy="0"/>
          </a:xfrm>
          <a:prstGeom prst="straightConnector1">
            <a:avLst/>
          </a:prstGeom>
          <a:noFill/>
          <a:ln cap="flat" cmpd="sng" w="19050">
            <a:solidFill>
              <a:schemeClr val="lt1"/>
            </a:solidFill>
            <a:prstDash val="solid"/>
            <a:miter lim="800000"/>
            <a:headEnd len="sm" w="sm" type="none"/>
            <a:tailEnd len="sm" w="sm" type="none"/>
          </a:ln>
        </p:spPr>
      </p:cxnSp>
      <p:sp>
        <p:nvSpPr>
          <p:cNvPr id="642" name="Google Shape;642;p22"/>
          <p:cNvSpPr txBox="1"/>
          <p:nvPr/>
        </p:nvSpPr>
        <p:spPr>
          <a:xfrm>
            <a:off x="9566774" y="6525287"/>
            <a:ext cx="2567269"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sng" cap="none" strike="noStrike">
                <a:solidFill>
                  <a:srgbClr val="0070C0"/>
                </a:solidFill>
                <a:latin typeface="Arial"/>
                <a:ea typeface="Arial"/>
                <a:cs typeface="Arial"/>
                <a:sym typeface="Arial"/>
              </a:rPr>
              <a:t>www.eftours.com/credit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23"/>
          <p:cNvSpPr txBox="1"/>
          <p:nvPr>
            <p:ph type="title"/>
          </p:nvPr>
        </p:nvSpPr>
        <p:spPr>
          <a:xfrm>
            <a:off x="2164775" y="75846"/>
            <a:ext cx="7862451" cy="96137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Century Gothic"/>
              <a:buNone/>
            </a:pPr>
            <a:r>
              <a:rPr lang="en-US">
                <a:solidFill>
                  <a:schemeClr val="lt1"/>
                </a:solidFill>
                <a:latin typeface="Century Gothic"/>
                <a:ea typeface="Century Gothic"/>
                <a:cs typeface="Century Gothic"/>
                <a:sym typeface="Century Gothic"/>
              </a:rPr>
              <a:t>Book with confidence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24"/>
          <p:cNvSpPr txBox="1"/>
          <p:nvPr/>
        </p:nvSpPr>
        <p:spPr>
          <a:xfrm>
            <a:off x="722114" y="220536"/>
            <a:ext cx="10747773" cy="742191"/>
          </a:xfrm>
          <a:prstGeom prst="rect">
            <a:avLst/>
          </a:prstGeom>
          <a:noFill/>
          <a:ln>
            <a:noFill/>
          </a:ln>
        </p:spPr>
        <p:txBody>
          <a:bodyPr anchorCtr="0" anchor="t" bIns="45700" lIns="91425" spcFirstLastPara="1" rIns="91425" wrap="square" tIns="45700">
            <a:spAutoFit/>
          </a:bodyPr>
          <a:lstStyle/>
          <a:p>
            <a:pPr indent="0" lvl="0" marL="0" marR="0" rtl="0" algn="ctr">
              <a:lnSpc>
                <a:spcPct val="75000"/>
              </a:lnSpc>
              <a:spcBef>
                <a:spcPts val="0"/>
              </a:spcBef>
              <a:spcAft>
                <a:spcPts val="0"/>
              </a:spcAft>
              <a:buClr>
                <a:srgbClr val="000000"/>
              </a:buClr>
              <a:buSzPts val="5400"/>
              <a:buFont typeface="Arial"/>
              <a:buNone/>
            </a:pPr>
            <a:r>
              <a:rPr b="1" i="0" lang="en-US" sz="5400" u="none" cap="none" strike="noStrike">
                <a:solidFill>
                  <a:schemeClr val="lt1"/>
                </a:solidFill>
                <a:latin typeface="Century Gothic"/>
                <a:ea typeface="Century Gothic"/>
                <a:cs typeface="Century Gothic"/>
                <a:sym typeface="Century Gothic"/>
              </a:rPr>
              <a:t>Making it happen</a:t>
            </a:r>
            <a:endParaRPr b="0" i="0" sz="1800" u="none" cap="none" strike="noStrike">
              <a:solidFill>
                <a:schemeClr val="lt1"/>
              </a:solidFill>
              <a:latin typeface="Calibri"/>
              <a:ea typeface="Calibri"/>
              <a:cs typeface="Calibri"/>
              <a:sym typeface="Calibri"/>
            </a:endParaRPr>
          </a:p>
        </p:txBody>
      </p:sp>
      <p:grpSp>
        <p:nvGrpSpPr>
          <p:cNvPr id="655" name="Google Shape;655;p24"/>
          <p:cNvGrpSpPr/>
          <p:nvPr/>
        </p:nvGrpSpPr>
        <p:grpSpPr>
          <a:xfrm>
            <a:off x="7601794" y="1606272"/>
            <a:ext cx="2080057" cy="2136301"/>
            <a:chOff x="7663123" y="1978514"/>
            <a:chExt cx="1718180" cy="1718180"/>
          </a:xfrm>
        </p:grpSpPr>
        <p:pic>
          <p:nvPicPr>
            <p:cNvPr descr="Piggy Bank outline" id="656" name="Google Shape;656;p24"/>
            <p:cNvPicPr preferRelativeResize="0"/>
            <p:nvPr/>
          </p:nvPicPr>
          <p:blipFill rotWithShape="1">
            <a:blip r:embed="rId3">
              <a:alphaModFix/>
            </a:blip>
            <a:srcRect b="0" l="0" r="0" t="0"/>
            <a:stretch/>
          </p:blipFill>
          <p:spPr>
            <a:xfrm>
              <a:off x="7663123" y="1978514"/>
              <a:ext cx="1718180" cy="1718180"/>
            </a:xfrm>
            <a:prstGeom prst="rect">
              <a:avLst/>
            </a:prstGeom>
            <a:noFill/>
            <a:ln>
              <a:noFill/>
            </a:ln>
          </p:spPr>
        </p:pic>
        <p:pic>
          <p:nvPicPr>
            <p:cNvPr descr="Dollar with solid fill" id="657" name="Google Shape;657;p24"/>
            <p:cNvPicPr preferRelativeResize="0"/>
            <p:nvPr/>
          </p:nvPicPr>
          <p:blipFill rotWithShape="1">
            <a:blip r:embed="rId4">
              <a:alphaModFix/>
            </a:blip>
            <a:srcRect b="0" l="0" r="0" t="0"/>
            <a:stretch/>
          </p:blipFill>
          <p:spPr>
            <a:xfrm>
              <a:off x="8160060" y="2587918"/>
              <a:ext cx="584446" cy="584446"/>
            </a:xfrm>
            <a:prstGeom prst="rect">
              <a:avLst/>
            </a:prstGeom>
            <a:noFill/>
            <a:ln>
              <a:noFill/>
            </a:ln>
          </p:spPr>
        </p:pic>
      </p:grpSp>
      <p:pic>
        <p:nvPicPr>
          <p:cNvPr id="658" name="Google Shape;658;p24"/>
          <p:cNvPicPr preferRelativeResize="0"/>
          <p:nvPr/>
        </p:nvPicPr>
        <p:blipFill rotWithShape="1">
          <a:blip r:embed="rId5">
            <a:alphaModFix/>
          </a:blip>
          <a:srcRect b="0" l="0" r="0" t="0"/>
          <a:stretch/>
        </p:blipFill>
        <p:spPr>
          <a:xfrm>
            <a:off x="2261123" y="1749421"/>
            <a:ext cx="1920259" cy="1850005"/>
          </a:xfrm>
          <a:prstGeom prst="rect">
            <a:avLst/>
          </a:prstGeom>
          <a:noFill/>
          <a:ln>
            <a:noFill/>
          </a:ln>
        </p:spPr>
      </p:pic>
      <p:sp>
        <p:nvSpPr>
          <p:cNvPr id="659" name="Google Shape;659;p24"/>
          <p:cNvSpPr txBox="1"/>
          <p:nvPr/>
        </p:nvSpPr>
        <p:spPr>
          <a:xfrm>
            <a:off x="1173888" y="3711461"/>
            <a:ext cx="4717700" cy="41088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Global Citizen Scholarship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This scholarship is designed to help students discover the world—and their place in it.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EF awards up to $100,000 in scholarships each year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Needs- and merit-based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Any enrolled traveler may apply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800"/>
              </a:spcBef>
              <a:spcAft>
                <a:spcPts val="0"/>
              </a:spcAft>
              <a:buClr>
                <a:srgbClr val="000000"/>
              </a:buClr>
              <a:buSzPts val="2000"/>
              <a:buFont typeface="Arial"/>
              <a:buNone/>
            </a:pPr>
            <a:r>
              <a:t/>
            </a:r>
            <a:endParaRPr b="1" i="0" sz="2000" u="none" cap="none" strike="noStrike">
              <a:solidFill>
                <a:schemeClr val="dk1"/>
              </a:solidFill>
              <a:highlight>
                <a:srgbClr val="FFFF00"/>
              </a:highlight>
              <a:latin typeface="Arial"/>
              <a:ea typeface="Arial"/>
              <a:cs typeface="Arial"/>
              <a:sym typeface="Arial"/>
            </a:endParaRPr>
          </a:p>
          <a:p>
            <a:pPr indent="0" lvl="0" marL="0" marR="0" rtl="0" algn="ctr">
              <a:lnSpc>
                <a:spcPct val="100000"/>
              </a:lnSpc>
              <a:spcBef>
                <a:spcPts val="1800"/>
              </a:spcBef>
              <a:spcAft>
                <a:spcPts val="0"/>
              </a:spcAft>
              <a:buClr>
                <a:srgbClr val="000000"/>
              </a:buClr>
              <a:buSzPts val="2000"/>
              <a:buFont typeface="Arial"/>
              <a:buNone/>
            </a:pPr>
            <a:r>
              <a:t/>
            </a:r>
            <a:endParaRPr b="1" i="0" sz="2000" u="none" cap="none" strike="noStrike">
              <a:solidFill>
                <a:schemeClr val="dk1"/>
              </a:solidFill>
              <a:highlight>
                <a:srgbClr val="FFFF00"/>
              </a:highlight>
              <a:latin typeface="Arial"/>
              <a:ea typeface="Arial"/>
              <a:cs typeface="Arial"/>
              <a:sym typeface="Arial"/>
            </a:endParaRPr>
          </a:p>
          <a:p>
            <a:pPr indent="0" lvl="0" marL="0" marR="0" rtl="0" algn="ctr">
              <a:lnSpc>
                <a:spcPct val="100000"/>
              </a:lnSpc>
              <a:spcBef>
                <a:spcPts val="180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sp>
        <p:nvSpPr>
          <p:cNvPr id="660" name="Google Shape;660;p24"/>
          <p:cNvSpPr txBox="1"/>
          <p:nvPr/>
        </p:nvSpPr>
        <p:spPr>
          <a:xfrm>
            <a:off x="6600388" y="3848910"/>
            <a:ext cx="4717700"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Customizable Tour Fundraising Page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Every traveler who enrolls will receive an individual tour fundraising page.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Anyone can contribute! Send your fundraising page to friends, family, and loved ones</a:t>
            </a:r>
            <a:endParaRPr b="0" i="0" sz="1600" u="none" cap="none" strike="noStrike">
              <a:solidFill>
                <a:schemeClr val="dk1"/>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100% of all contributions made will go directly toward your tour balance</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180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180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cxnSp>
        <p:nvCxnSpPr>
          <p:cNvPr id="661" name="Google Shape;661;p24"/>
          <p:cNvCxnSpPr/>
          <p:nvPr/>
        </p:nvCxnSpPr>
        <p:spPr>
          <a:xfrm>
            <a:off x="2676370" y="954346"/>
            <a:ext cx="6839260" cy="8381"/>
          </a:xfrm>
          <a:prstGeom prst="straightConnector1">
            <a:avLst/>
          </a:prstGeom>
          <a:noFill/>
          <a:ln cap="flat" cmpd="sng" w="19050">
            <a:solidFill>
              <a:schemeClr val="lt1"/>
            </a:solidFill>
            <a:prstDash val="solid"/>
            <a:miter lim="800000"/>
            <a:headEnd len="sm" w="sm" type="none"/>
            <a:tailEnd len="sm" w="sm" type="none"/>
          </a:ln>
        </p:spPr>
      </p:cxnSp>
      <p:sp>
        <p:nvSpPr>
          <p:cNvPr descr="{&quot;templafy&quot;:{&quot;id&quot;:&quot;0d78d4b3-f629-4654-bc56-7186984b339c&quot;}}" id="662" name="Google Shape;662;p24"/>
          <p:cNvSpPr/>
          <p:nvPr/>
        </p:nvSpPr>
        <p:spPr>
          <a:xfrm>
            <a:off x="1173888" y="6214988"/>
            <a:ext cx="5214672" cy="32732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ADEE"/>
                </a:solidFill>
                <a:latin typeface="Arial"/>
                <a:ea typeface="Arial"/>
                <a:cs typeface="Arial"/>
                <a:sym typeface="Arial"/>
              </a:rPr>
              <a:t>*Our due date is February 13, 2025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25"/>
          <p:cNvSpPr txBox="1"/>
          <p:nvPr/>
        </p:nvSpPr>
        <p:spPr>
          <a:xfrm>
            <a:off x="6221718" y="3202131"/>
            <a:ext cx="2815064" cy="1723549"/>
          </a:xfrm>
          <a:prstGeom prst="rect">
            <a:avLst/>
          </a:prstGeom>
          <a:noFill/>
          <a:ln>
            <a:noFill/>
          </a:ln>
        </p:spPr>
        <p:txBody>
          <a:bodyPr anchorCtr="0" anchor="t" bIns="45700" lIns="91425" spcFirstLastPara="1" rIns="91425" wrap="square" tIns="45700">
            <a:spAutoFit/>
          </a:bodyPr>
          <a:lstStyle/>
          <a:p>
            <a:pPr indent="-285750" lvl="0" marL="285750" marR="0" rtl="0" algn="l">
              <a:lnSpc>
                <a:spcPct val="90000"/>
              </a:lnSpc>
              <a:spcBef>
                <a:spcPts val="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Personal traveler account online</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100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Traveler Support Team</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100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24/7 Safety &amp; Incident Response Team</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100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Peace of Mind Program</a:t>
            </a:r>
            <a:endParaRPr b="0" i="0" sz="1400" u="none" cap="none" strike="noStrike">
              <a:solidFill>
                <a:srgbClr val="000000"/>
              </a:solidFill>
              <a:latin typeface="Arial"/>
              <a:ea typeface="Arial"/>
              <a:cs typeface="Arial"/>
              <a:sym typeface="Arial"/>
            </a:endParaRPr>
          </a:p>
        </p:txBody>
      </p:sp>
      <p:sp>
        <p:nvSpPr>
          <p:cNvPr id="669" name="Google Shape;669;p25"/>
          <p:cNvSpPr txBox="1"/>
          <p:nvPr/>
        </p:nvSpPr>
        <p:spPr>
          <a:xfrm>
            <a:off x="9110823" y="3212670"/>
            <a:ext cx="2785908" cy="1737399"/>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Project-based learning guide</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High school and college credit options available</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College essay help</a:t>
            </a:r>
            <a:endParaRPr b="0" i="0" sz="1400" u="none" cap="none" strike="noStrike">
              <a:solidFill>
                <a:srgbClr val="000000"/>
              </a:solidFill>
              <a:latin typeface="Arial"/>
              <a:ea typeface="Arial"/>
              <a:cs typeface="Arial"/>
              <a:sym typeface="Arial"/>
            </a:endParaRPr>
          </a:p>
          <a:p>
            <a:pPr indent="-127000" lvl="0" marL="22860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670" name="Google Shape;670;p25"/>
          <p:cNvSpPr txBox="1"/>
          <p:nvPr/>
        </p:nvSpPr>
        <p:spPr>
          <a:xfrm>
            <a:off x="9036782" y="2676054"/>
            <a:ext cx="285994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Personalized learning</a:t>
            </a:r>
            <a:endParaRPr b="0" i="0" sz="1400" u="none" cap="none" strike="noStrike">
              <a:solidFill>
                <a:srgbClr val="000000"/>
              </a:solidFill>
              <a:latin typeface="Arial"/>
              <a:ea typeface="Arial"/>
              <a:cs typeface="Arial"/>
              <a:sym typeface="Arial"/>
            </a:endParaRPr>
          </a:p>
        </p:txBody>
      </p:sp>
      <p:grpSp>
        <p:nvGrpSpPr>
          <p:cNvPr id="671" name="Google Shape;671;p25"/>
          <p:cNvGrpSpPr/>
          <p:nvPr/>
        </p:nvGrpSpPr>
        <p:grpSpPr>
          <a:xfrm>
            <a:off x="9660171" y="1562629"/>
            <a:ext cx="1181950" cy="1113425"/>
            <a:chOff x="9738823" y="1685543"/>
            <a:chExt cx="1342345" cy="1289309"/>
          </a:xfrm>
        </p:grpSpPr>
        <p:sp>
          <p:nvSpPr>
            <p:cNvPr id="672" name="Google Shape;672;p25"/>
            <p:cNvSpPr/>
            <p:nvPr/>
          </p:nvSpPr>
          <p:spPr>
            <a:xfrm>
              <a:off x="9738823" y="1685543"/>
              <a:ext cx="1342345" cy="1289309"/>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dea with solid fill" id="673" name="Google Shape;673;p25"/>
            <p:cNvPicPr preferRelativeResize="0"/>
            <p:nvPr/>
          </p:nvPicPr>
          <p:blipFill rotWithShape="1">
            <a:blip r:embed="rId3">
              <a:alphaModFix/>
            </a:blip>
            <a:srcRect b="0" l="0" r="0" t="0"/>
            <a:stretch/>
          </p:blipFill>
          <p:spPr>
            <a:xfrm>
              <a:off x="9960168" y="1874468"/>
              <a:ext cx="899654" cy="899654"/>
            </a:xfrm>
            <a:prstGeom prst="rect">
              <a:avLst/>
            </a:prstGeom>
            <a:noFill/>
            <a:ln>
              <a:noFill/>
            </a:ln>
          </p:spPr>
        </p:pic>
      </p:grpSp>
      <p:sp>
        <p:nvSpPr>
          <p:cNvPr id="674" name="Google Shape;674;p25"/>
          <p:cNvSpPr/>
          <p:nvPr/>
        </p:nvSpPr>
        <p:spPr>
          <a:xfrm>
            <a:off x="11381382" y="5935001"/>
            <a:ext cx="828439" cy="772276"/>
          </a:xfrm>
          <a:prstGeom prst="ellipse">
            <a:avLst/>
          </a:pr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5" name="Google Shape;675;p25"/>
          <p:cNvSpPr/>
          <p:nvPr/>
        </p:nvSpPr>
        <p:spPr>
          <a:xfrm>
            <a:off x="10719825" y="4636041"/>
            <a:ext cx="1532709" cy="1539006"/>
          </a:xfrm>
          <a:prstGeom prst="ellipse">
            <a:avLst/>
          </a:prstGeom>
          <a:solidFill>
            <a:srgbClr val="003C64">
              <a:alpha val="5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6" name="Google Shape;676;p25"/>
          <p:cNvSpPr/>
          <p:nvPr/>
        </p:nvSpPr>
        <p:spPr>
          <a:xfrm>
            <a:off x="10201242" y="5836180"/>
            <a:ext cx="1199058" cy="1209964"/>
          </a:xfrm>
          <a:prstGeom prst="ellipse">
            <a:avLst/>
          </a:prstGeom>
          <a:solidFill>
            <a:srgbClr val="85DFFF">
              <a:alpha val="7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7" name="Google Shape;677;p25"/>
          <p:cNvSpPr txBox="1"/>
          <p:nvPr/>
        </p:nvSpPr>
        <p:spPr>
          <a:xfrm>
            <a:off x="3018928" y="2684319"/>
            <a:ext cx="369140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Payments &amp; protection</a:t>
            </a:r>
            <a:endParaRPr b="0" i="0" sz="1400" u="none" cap="none" strike="noStrike">
              <a:solidFill>
                <a:srgbClr val="000000"/>
              </a:solidFill>
              <a:latin typeface="Arial"/>
              <a:ea typeface="Arial"/>
              <a:cs typeface="Arial"/>
              <a:sym typeface="Arial"/>
            </a:endParaRPr>
          </a:p>
        </p:txBody>
      </p:sp>
      <p:sp>
        <p:nvSpPr>
          <p:cNvPr id="678" name="Google Shape;678;p25"/>
          <p:cNvSpPr txBox="1"/>
          <p:nvPr/>
        </p:nvSpPr>
        <p:spPr>
          <a:xfrm>
            <a:off x="6262782" y="2676054"/>
            <a:ext cx="265314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Safety &amp; support</a:t>
            </a:r>
            <a:endParaRPr b="0" i="0" sz="1400" u="none" cap="none" strike="noStrike">
              <a:solidFill>
                <a:srgbClr val="000000"/>
              </a:solidFill>
              <a:latin typeface="Arial"/>
              <a:ea typeface="Arial"/>
              <a:cs typeface="Arial"/>
              <a:sym typeface="Arial"/>
            </a:endParaRPr>
          </a:p>
        </p:txBody>
      </p:sp>
      <p:sp>
        <p:nvSpPr>
          <p:cNvPr id="679" name="Google Shape;679;p25"/>
          <p:cNvSpPr txBox="1"/>
          <p:nvPr/>
        </p:nvSpPr>
        <p:spPr>
          <a:xfrm>
            <a:off x="230277" y="3137982"/>
            <a:ext cx="2322841" cy="857671"/>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Everything we talked about getting on tour!</a:t>
            </a:r>
            <a:endParaRPr b="0" i="0" sz="1400" u="none" cap="none" strike="noStrike">
              <a:solidFill>
                <a:srgbClr val="000000"/>
              </a:solidFill>
              <a:latin typeface="Arial"/>
              <a:ea typeface="Arial"/>
              <a:cs typeface="Arial"/>
              <a:sym typeface="Arial"/>
            </a:endParaRPr>
          </a:p>
          <a:p>
            <a:pPr indent="-127000" lvl="0" marL="22860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680" name="Google Shape;680;p25"/>
          <p:cNvSpPr txBox="1"/>
          <p:nvPr/>
        </p:nvSpPr>
        <p:spPr>
          <a:xfrm>
            <a:off x="186769" y="2676054"/>
            <a:ext cx="328437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Itinerary &amp; logistics</a:t>
            </a:r>
            <a:endParaRPr b="0" i="0" sz="1400" u="none" cap="none" strike="noStrike">
              <a:solidFill>
                <a:srgbClr val="000000"/>
              </a:solidFill>
              <a:latin typeface="Arial"/>
              <a:ea typeface="Arial"/>
              <a:cs typeface="Arial"/>
              <a:sym typeface="Arial"/>
            </a:endParaRPr>
          </a:p>
        </p:txBody>
      </p:sp>
      <p:pic>
        <p:nvPicPr>
          <p:cNvPr id="681" name="Google Shape;681;p25"/>
          <p:cNvPicPr preferRelativeResize="0"/>
          <p:nvPr/>
        </p:nvPicPr>
        <p:blipFill rotWithShape="1">
          <a:blip r:embed="rId4">
            <a:alphaModFix/>
          </a:blip>
          <a:srcRect b="11816" l="22423" r="14530" t="7386"/>
          <a:stretch/>
        </p:blipFill>
        <p:spPr>
          <a:xfrm rot="-1265101">
            <a:off x="10316333" y="4647263"/>
            <a:ext cx="1684019" cy="2575476"/>
          </a:xfrm>
          <a:prstGeom prst="rect">
            <a:avLst/>
          </a:prstGeom>
          <a:noFill/>
          <a:ln>
            <a:noFill/>
          </a:ln>
        </p:spPr>
      </p:pic>
      <p:grpSp>
        <p:nvGrpSpPr>
          <p:cNvPr id="682" name="Google Shape;682;p25"/>
          <p:cNvGrpSpPr/>
          <p:nvPr/>
        </p:nvGrpSpPr>
        <p:grpSpPr>
          <a:xfrm>
            <a:off x="817347" y="1517792"/>
            <a:ext cx="1181949" cy="1109173"/>
            <a:chOff x="960888" y="1804810"/>
            <a:chExt cx="1342345" cy="1228197"/>
          </a:xfrm>
        </p:grpSpPr>
        <p:sp>
          <p:nvSpPr>
            <p:cNvPr id="683" name="Google Shape;683;p25"/>
            <p:cNvSpPr/>
            <p:nvPr/>
          </p:nvSpPr>
          <p:spPr>
            <a:xfrm>
              <a:off x="960888" y="1804810"/>
              <a:ext cx="1342345" cy="1228197"/>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Travel with solid fill" id="684" name="Google Shape;684;p25"/>
            <p:cNvPicPr preferRelativeResize="0"/>
            <p:nvPr/>
          </p:nvPicPr>
          <p:blipFill rotWithShape="1">
            <a:blip r:embed="rId5">
              <a:alphaModFix/>
            </a:blip>
            <a:srcRect b="0" l="0" r="0" t="0"/>
            <a:stretch/>
          </p:blipFill>
          <p:spPr>
            <a:xfrm>
              <a:off x="1191491" y="1963821"/>
              <a:ext cx="927161" cy="927161"/>
            </a:xfrm>
            <a:prstGeom prst="rect">
              <a:avLst/>
            </a:prstGeom>
            <a:noFill/>
            <a:ln>
              <a:noFill/>
            </a:ln>
          </p:spPr>
        </p:pic>
      </p:grpSp>
      <p:grpSp>
        <p:nvGrpSpPr>
          <p:cNvPr id="685" name="Google Shape;685;p25"/>
          <p:cNvGrpSpPr/>
          <p:nvPr/>
        </p:nvGrpSpPr>
        <p:grpSpPr>
          <a:xfrm>
            <a:off x="3768431" y="1515666"/>
            <a:ext cx="1181949" cy="1113424"/>
            <a:chOff x="3725045" y="1701409"/>
            <a:chExt cx="1342345" cy="1286483"/>
          </a:xfrm>
        </p:grpSpPr>
        <p:sp>
          <p:nvSpPr>
            <p:cNvPr id="686" name="Google Shape;686;p25"/>
            <p:cNvSpPr/>
            <p:nvPr/>
          </p:nvSpPr>
          <p:spPr>
            <a:xfrm>
              <a:off x="3725045" y="1701409"/>
              <a:ext cx="1342345" cy="1286483"/>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Transfer1 with solid fill" id="687" name="Google Shape;687;p25"/>
            <p:cNvPicPr preferRelativeResize="0"/>
            <p:nvPr/>
          </p:nvPicPr>
          <p:blipFill rotWithShape="1">
            <a:blip r:embed="rId6">
              <a:alphaModFix/>
            </a:blip>
            <a:srcRect b="0" l="0" r="0" t="0"/>
            <a:stretch/>
          </p:blipFill>
          <p:spPr>
            <a:xfrm>
              <a:off x="3909633" y="1858066"/>
              <a:ext cx="973167" cy="973167"/>
            </a:xfrm>
            <a:prstGeom prst="rect">
              <a:avLst/>
            </a:prstGeom>
            <a:noFill/>
            <a:ln>
              <a:noFill/>
            </a:ln>
          </p:spPr>
        </p:pic>
      </p:grpSp>
      <p:grpSp>
        <p:nvGrpSpPr>
          <p:cNvPr id="688" name="Google Shape;688;p25"/>
          <p:cNvGrpSpPr/>
          <p:nvPr/>
        </p:nvGrpSpPr>
        <p:grpSpPr>
          <a:xfrm>
            <a:off x="6719515" y="1515666"/>
            <a:ext cx="1181950" cy="1113425"/>
            <a:chOff x="6738953" y="1722060"/>
            <a:chExt cx="1342345" cy="1286484"/>
          </a:xfrm>
        </p:grpSpPr>
        <p:sp>
          <p:nvSpPr>
            <p:cNvPr id="689" name="Google Shape;689;p25"/>
            <p:cNvSpPr/>
            <p:nvPr/>
          </p:nvSpPr>
          <p:spPr>
            <a:xfrm>
              <a:off x="6738953" y="1722060"/>
              <a:ext cx="1342345" cy="1286484"/>
            </a:xfrm>
            <a:prstGeom prst="ellipse">
              <a:avLst/>
            </a:prstGeom>
            <a:solidFill>
              <a:srgbClr val="DDF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Shield Tick with solid fill" id="690" name="Google Shape;690;p25"/>
            <p:cNvPicPr preferRelativeResize="0"/>
            <p:nvPr/>
          </p:nvPicPr>
          <p:blipFill rotWithShape="1">
            <a:blip r:embed="rId7">
              <a:alphaModFix/>
            </a:blip>
            <a:srcRect b="0" l="0" r="0" t="0"/>
            <a:stretch/>
          </p:blipFill>
          <p:spPr>
            <a:xfrm>
              <a:off x="6952925" y="1908578"/>
              <a:ext cx="914400" cy="914400"/>
            </a:xfrm>
            <a:prstGeom prst="rect">
              <a:avLst/>
            </a:prstGeom>
            <a:noFill/>
            <a:ln>
              <a:noFill/>
            </a:ln>
          </p:spPr>
        </p:pic>
      </p:grpSp>
      <p:sp>
        <p:nvSpPr>
          <p:cNvPr id="691" name="Google Shape;691;p25"/>
          <p:cNvSpPr txBox="1"/>
          <p:nvPr/>
        </p:nvSpPr>
        <p:spPr>
          <a:xfrm>
            <a:off x="3008500" y="3216176"/>
            <a:ext cx="2741357" cy="1737399"/>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Flexible payment options</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Personal Tour Fundraising Page</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1500"/>
              <a:buFont typeface="Noto Sans Symbols"/>
              <a:buChar char="✔"/>
            </a:pPr>
            <a:r>
              <a:rPr b="0" i="0" lang="en-US" sz="1500" u="none" cap="none" strike="noStrike">
                <a:solidFill>
                  <a:schemeClr val="dk1"/>
                </a:solidFill>
                <a:latin typeface="Arial"/>
                <a:ea typeface="Arial"/>
                <a:cs typeface="Arial"/>
                <a:sym typeface="Arial"/>
              </a:rPr>
              <a:t>Global Travel Protection Plan</a:t>
            </a:r>
            <a:endParaRPr b="0" i="0" sz="15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692" name="Google Shape;692;p25"/>
          <p:cNvSpPr/>
          <p:nvPr/>
        </p:nvSpPr>
        <p:spPr>
          <a:xfrm>
            <a:off x="-265076" y="5405544"/>
            <a:ext cx="1684523" cy="1729122"/>
          </a:xfrm>
          <a:prstGeom prst="ellipse">
            <a:avLst/>
          </a:prstGeom>
          <a:solidFill>
            <a:srgbClr val="003C64">
              <a:alpha val="5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3" name="Google Shape;693;p25"/>
          <p:cNvSpPr/>
          <p:nvPr/>
        </p:nvSpPr>
        <p:spPr>
          <a:xfrm>
            <a:off x="1320749" y="5755236"/>
            <a:ext cx="1199058" cy="1209964"/>
          </a:xfrm>
          <a:prstGeom prst="ellipse">
            <a:avLst/>
          </a:prstGeom>
          <a:solidFill>
            <a:srgbClr val="85DFFF">
              <a:alpha val="7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94" name="Google Shape;694;p25"/>
          <p:cNvPicPr preferRelativeResize="0"/>
          <p:nvPr/>
        </p:nvPicPr>
        <p:blipFill rotWithShape="1">
          <a:blip r:embed="rId8">
            <a:alphaModFix/>
          </a:blip>
          <a:srcRect b="0" l="0" r="0" t="0"/>
          <a:stretch/>
        </p:blipFill>
        <p:spPr>
          <a:xfrm rot="-1279694">
            <a:off x="1168493" y="4213814"/>
            <a:ext cx="781750" cy="662355"/>
          </a:xfrm>
          <a:prstGeom prst="rect">
            <a:avLst/>
          </a:prstGeom>
          <a:noFill/>
          <a:ln>
            <a:noFill/>
          </a:ln>
        </p:spPr>
      </p:pic>
      <p:sp>
        <p:nvSpPr>
          <p:cNvPr id="695" name="Google Shape;695;p25"/>
          <p:cNvSpPr/>
          <p:nvPr/>
        </p:nvSpPr>
        <p:spPr>
          <a:xfrm>
            <a:off x="-142630" y="4851200"/>
            <a:ext cx="828439" cy="772276"/>
          </a:xfrm>
          <a:prstGeom prst="ellipse">
            <a:avLst/>
          </a:pr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96" name="Google Shape;696;p25"/>
          <p:cNvPicPr preferRelativeResize="0"/>
          <p:nvPr/>
        </p:nvPicPr>
        <p:blipFill rotWithShape="1">
          <a:blip r:embed="rId9">
            <a:alphaModFix/>
          </a:blip>
          <a:srcRect b="-40048" l="8994" r="12006" t="-2"/>
          <a:stretch/>
        </p:blipFill>
        <p:spPr>
          <a:xfrm rot="-2023478">
            <a:off x="389504" y="4582136"/>
            <a:ext cx="865569" cy="583067"/>
          </a:xfrm>
          <a:prstGeom prst="rect">
            <a:avLst/>
          </a:prstGeom>
          <a:noFill/>
          <a:ln>
            <a:noFill/>
          </a:ln>
        </p:spPr>
      </p:pic>
      <p:pic>
        <p:nvPicPr>
          <p:cNvPr descr="A group of people wearing helmets&#10;&#10;Description automatically generated" id="697" name="Google Shape;697;p25"/>
          <p:cNvPicPr preferRelativeResize="0"/>
          <p:nvPr/>
        </p:nvPicPr>
        <p:blipFill rotWithShape="1">
          <a:blip r:embed="rId10">
            <a:alphaModFix amt="87000"/>
          </a:blip>
          <a:srcRect b="0" l="10896" r="18419" t="0"/>
          <a:stretch/>
        </p:blipFill>
        <p:spPr>
          <a:xfrm>
            <a:off x="257687" y="4949877"/>
            <a:ext cx="1823317" cy="1806560"/>
          </a:xfrm>
          <a:prstGeom prst="ellipse">
            <a:avLst/>
          </a:prstGeom>
          <a:noFill/>
          <a:ln>
            <a:noFill/>
          </a:ln>
        </p:spPr>
      </p:pic>
      <p:pic>
        <p:nvPicPr>
          <p:cNvPr id="698" name="Google Shape;698;p25"/>
          <p:cNvPicPr preferRelativeResize="0"/>
          <p:nvPr/>
        </p:nvPicPr>
        <p:blipFill rotWithShape="1">
          <a:blip r:embed="rId9">
            <a:alphaModFix/>
          </a:blip>
          <a:srcRect b="-40048" l="8994" r="12006" t="-2"/>
          <a:stretch/>
        </p:blipFill>
        <p:spPr>
          <a:xfrm rot="-2023478">
            <a:off x="9421881" y="5749527"/>
            <a:ext cx="1004561" cy="583067"/>
          </a:xfrm>
          <a:prstGeom prst="rect">
            <a:avLst/>
          </a:prstGeom>
          <a:noFill/>
          <a:ln>
            <a:noFill/>
          </a:ln>
        </p:spPr>
      </p:pic>
      <p:pic>
        <p:nvPicPr>
          <p:cNvPr id="699" name="Google Shape;699;p25"/>
          <p:cNvPicPr preferRelativeResize="0"/>
          <p:nvPr/>
        </p:nvPicPr>
        <p:blipFill rotWithShape="1">
          <a:blip r:embed="rId8">
            <a:alphaModFix/>
          </a:blip>
          <a:srcRect b="0" l="0" r="0" t="0"/>
          <a:stretch/>
        </p:blipFill>
        <p:spPr>
          <a:xfrm rot="-1970503">
            <a:off x="8640803" y="6029041"/>
            <a:ext cx="781750" cy="662355"/>
          </a:xfrm>
          <a:prstGeom prst="rect">
            <a:avLst/>
          </a:prstGeom>
          <a:noFill/>
          <a:ln>
            <a:noFill/>
          </a:ln>
        </p:spPr>
      </p:pic>
      <p:sp>
        <p:nvSpPr>
          <p:cNvPr descr="{&quot;templafy&quot;:{&quot;id&quot;:&quot;53f9a24d-b4bf-43a4-b42f-5541ececfa4f&quot;}}" id="700" name="Google Shape;700;p25"/>
          <p:cNvSpPr/>
          <p:nvPr/>
        </p:nvSpPr>
        <p:spPr>
          <a:xfrm>
            <a:off x="3679889" y="4363801"/>
            <a:ext cx="1722693" cy="1335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Included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26"/>
          <p:cNvSpPr txBox="1"/>
          <p:nvPr/>
        </p:nvSpPr>
        <p:spPr>
          <a:xfrm>
            <a:off x="0" y="6550223"/>
            <a:ext cx="27118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This is a non-school sponsored trip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g2c654ce003a_0_79"/>
          <p:cNvSpPr txBox="1"/>
          <p:nvPr>
            <p:ph type="title"/>
          </p:nvPr>
        </p:nvSpPr>
        <p:spPr>
          <a:xfrm>
            <a:off x="556972" y="522566"/>
            <a:ext cx="5334000" cy="1022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25000"/>
              </a:lnSpc>
              <a:spcBef>
                <a:spcPts val="0"/>
              </a:spcBef>
              <a:spcAft>
                <a:spcPts val="0"/>
              </a:spcAft>
              <a:buClr>
                <a:schemeClr val="dk1"/>
              </a:buClr>
              <a:buSzPct val="100000"/>
              <a:buFont typeface="Century Gothic"/>
              <a:buNone/>
            </a:pPr>
            <a:r>
              <a:rPr lang="en-US"/>
              <a:t>Spots Available!</a:t>
            </a:r>
            <a:endParaRPr/>
          </a:p>
        </p:txBody>
      </p:sp>
      <p:grpSp>
        <p:nvGrpSpPr>
          <p:cNvPr id="713" name="Google Shape;713;g2c654ce003a_0_79"/>
          <p:cNvGrpSpPr/>
          <p:nvPr/>
        </p:nvGrpSpPr>
        <p:grpSpPr>
          <a:xfrm>
            <a:off x="7174475" y="1544916"/>
            <a:ext cx="1946342" cy="2082403"/>
            <a:chOff x="7386452" y="1674419"/>
            <a:chExt cx="2066400" cy="2082403"/>
          </a:xfrm>
        </p:grpSpPr>
        <p:sp>
          <p:nvSpPr>
            <p:cNvPr id="714" name="Google Shape;714;g2c654ce003a_0_79"/>
            <p:cNvSpPr/>
            <p:nvPr/>
          </p:nvSpPr>
          <p:spPr>
            <a:xfrm>
              <a:off x="7386452" y="1674419"/>
              <a:ext cx="2066400" cy="1923900"/>
            </a:xfrm>
            <a:prstGeom prst="ellipse">
              <a:avLst/>
            </a:prstGeom>
            <a:solidFill>
              <a:srgbClr val="FF3399"/>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entury Gothic"/>
                <a:ea typeface="Century Gothic"/>
                <a:cs typeface="Century Gothic"/>
                <a:sym typeface="Century Gothic"/>
              </a:endParaRPr>
            </a:p>
          </p:txBody>
        </p:sp>
        <p:sp>
          <p:nvSpPr>
            <p:cNvPr id="715" name="Google Shape;715;g2c654ce003a_0_79"/>
            <p:cNvSpPr txBox="1"/>
            <p:nvPr/>
          </p:nvSpPr>
          <p:spPr>
            <a:xfrm>
              <a:off x="7505205" y="1863522"/>
              <a:ext cx="1828800" cy="18933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200"/>
                <a:buFont typeface="Arial"/>
                <a:buNone/>
              </a:pPr>
              <a:r>
                <a:rPr b="1" i="0" lang="en-US" sz="2200" u="none" cap="none" strike="noStrike">
                  <a:solidFill>
                    <a:schemeClr val="lt1"/>
                  </a:solidFill>
                  <a:latin typeface="Century Gothic"/>
                  <a:ea typeface="Century Gothic"/>
                  <a:cs typeface="Century Gothic"/>
                  <a:sym typeface="Century Gothic"/>
                </a:rPr>
                <a:t>Secure your spot with a $95 enrollment fee.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16" name="Google Shape;716;g2c654ce003a_0_79"/>
          <p:cNvSpPr txBox="1"/>
          <p:nvPr/>
        </p:nvSpPr>
        <p:spPr>
          <a:xfrm>
            <a:off x="2004250" y="2381900"/>
            <a:ext cx="2118300" cy="95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300"/>
              <a:buFont typeface="Arial"/>
              <a:buNone/>
            </a:pPr>
            <a:r>
              <a:rPr b="1" i="0" lang="en-US" sz="5300" u="none" cap="none" strike="noStrike">
                <a:solidFill>
                  <a:srgbClr val="FF3399"/>
                </a:solidFill>
                <a:latin typeface="Calibri"/>
                <a:ea typeface="Calibri"/>
                <a:cs typeface="Calibri"/>
                <a:sym typeface="Calibri"/>
              </a:rPr>
              <a:t>50+</a:t>
            </a:r>
            <a:endParaRPr b="1" i="0" sz="5300" u="none" cap="none" strike="noStrike">
              <a:solidFill>
                <a:srgbClr val="FF3399"/>
              </a:solidFill>
              <a:latin typeface="Calibri"/>
              <a:ea typeface="Calibri"/>
              <a:cs typeface="Calibri"/>
              <a:sym typeface="Calibri"/>
            </a:endParaRPr>
          </a:p>
        </p:txBody>
      </p:sp>
      <p:sp>
        <p:nvSpPr>
          <p:cNvPr id="717" name="Google Shape;717;g2c654ce003a_0_79"/>
          <p:cNvSpPr txBox="1"/>
          <p:nvPr/>
        </p:nvSpPr>
        <p:spPr>
          <a:xfrm>
            <a:off x="2004250" y="3856750"/>
            <a:ext cx="2118300" cy="95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300"/>
              <a:buFont typeface="Arial"/>
              <a:buNone/>
            </a:pPr>
            <a:r>
              <a:rPr b="1" i="0" lang="en-US" sz="5300" u="none" cap="none" strike="noStrike">
                <a:solidFill>
                  <a:srgbClr val="FF3399"/>
                </a:solidFill>
                <a:latin typeface="Calibri"/>
                <a:ea typeface="Calibri"/>
                <a:cs typeface="Calibri"/>
                <a:sym typeface="Calibri"/>
              </a:rPr>
              <a:t>15</a:t>
            </a:r>
            <a:endParaRPr b="1" i="0" sz="5300" u="none" cap="none" strike="noStrike">
              <a:solidFill>
                <a:srgbClr val="FF3399"/>
              </a:solidFill>
              <a:latin typeface="Calibri"/>
              <a:ea typeface="Calibri"/>
              <a:cs typeface="Calibri"/>
              <a:sym typeface="Calibri"/>
            </a:endParaRPr>
          </a:p>
        </p:txBody>
      </p:sp>
      <p:sp>
        <p:nvSpPr>
          <p:cNvPr id="718" name="Google Shape;718;g2c654ce003a_0_79"/>
          <p:cNvSpPr txBox="1"/>
          <p:nvPr/>
        </p:nvSpPr>
        <p:spPr>
          <a:xfrm>
            <a:off x="1062675" y="5308175"/>
            <a:ext cx="3768000" cy="9597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300"/>
              <a:buFont typeface="Arial"/>
              <a:buNone/>
            </a:pPr>
            <a:r>
              <a:rPr b="1" i="0" lang="en-US" sz="5300" u="none" cap="none" strike="noStrike">
                <a:solidFill>
                  <a:srgbClr val="FF3399"/>
                </a:solidFill>
                <a:latin typeface="Calibri"/>
                <a:ea typeface="Calibri"/>
                <a:cs typeface="Calibri"/>
                <a:sym typeface="Calibri"/>
              </a:rPr>
              <a:t>April 12th</a:t>
            </a:r>
            <a:endParaRPr b="1" i="0" sz="5300" u="none" cap="none" strike="noStrike">
              <a:solidFill>
                <a:srgbClr val="FF3399"/>
              </a:solidFill>
              <a:latin typeface="Calibri"/>
              <a:ea typeface="Calibri"/>
              <a:cs typeface="Calibri"/>
              <a:sym typeface="Calibri"/>
            </a:endParaRPr>
          </a:p>
        </p:txBody>
      </p:sp>
      <p:sp>
        <p:nvSpPr>
          <p:cNvPr id="719" name="Google Shape;719;g2c654ce003a_0_79"/>
          <p:cNvSpPr txBox="1"/>
          <p:nvPr/>
        </p:nvSpPr>
        <p:spPr>
          <a:xfrm>
            <a:off x="9394725" y="1966475"/>
            <a:ext cx="1743900" cy="597000"/>
          </a:xfrm>
          <a:prstGeom prst="rect">
            <a:avLst/>
          </a:prstGeom>
          <a:solidFill>
            <a:srgbClr val="00B9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720" name="Google Shape;720;g2c654ce003a_0_79"/>
          <p:cNvSpPr txBox="1"/>
          <p:nvPr/>
        </p:nvSpPr>
        <p:spPr>
          <a:xfrm>
            <a:off x="9605400" y="2101075"/>
            <a:ext cx="1357500" cy="427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chemeClr val="lt1"/>
                </a:solidFill>
                <a:latin typeface="Arial"/>
                <a:ea typeface="Arial"/>
                <a:cs typeface="Arial"/>
                <a:sym typeface="Arial"/>
              </a:rPr>
              <a:t>4/12/24</a:t>
            </a:r>
            <a:endParaRPr b="1" i="0" sz="25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
          <p:cNvSpPr txBox="1"/>
          <p:nvPr>
            <p:ph type="title"/>
          </p:nvPr>
        </p:nvSpPr>
        <p:spPr>
          <a:xfrm>
            <a:off x="931480" y="579879"/>
            <a:ext cx="10024872" cy="96137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entury Gothic"/>
              <a:buNone/>
            </a:pPr>
            <a:r>
              <a:rPr lang="en-US"/>
              <a:t>EF Educational Tours</a:t>
            </a:r>
            <a:endParaRPr/>
          </a:p>
        </p:txBody>
      </p:sp>
      <p:sp>
        <p:nvSpPr>
          <p:cNvPr id="382" name="Google Shape;382;p5"/>
          <p:cNvSpPr txBox="1"/>
          <p:nvPr>
            <p:ph idx="1" type="subTitle"/>
          </p:nvPr>
        </p:nvSpPr>
        <p:spPr>
          <a:xfrm>
            <a:off x="931480" y="1572130"/>
            <a:ext cx="10024872" cy="647421"/>
          </a:xfrm>
          <a:prstGeom prst="rect">
            <a:avLst/>
          </a:prstGeom>
          <a:noFill/>
          <a:ln>
            <a:noFill/>
          </a:ln>
        </p:spPr>
        <p:txBody>
          <a:bodyPr anchorCtr="0" anchor="t" bIns="45700" lIns="91425" spcFirstLastPara="1" rIns="91425" wrap="square" tIns="45700">
            <a:noAutofit/>
          </a:bodyPr>
          <a:lstStyle/>
          <a:p>
            <a:pPr indent="0" lvl="0" marL="0" rtl="0" algn="ctr">
              <a:lnSpc>
                <a:spcPct val="125000"/>
              </a:lnSpc>
              <a:spcBef>
                <a:spcPts val="0"/>
              </a:spcBef>
              <a:spcAft>
                <a:spcPts val="0"/>
              </a:spcAft>
              <a:buClr>
                <a:schemeClr val="dk1"/>
              </a:buClr>
              <a:buSzPts val="3200"/>
              <a:buNone/>
            </a:pPr>
            <a:r>
              <a:rPr lang="en-US">
                <a:latin typeface="Arial"/>
                <a:ea typeface="Arial"/>
                <a:cs typeface="Arial"/>
                <a:sym typeface="Arial"/>
              </a:rPr>
              <a:t>Our educational travel and safety partner</a:t>
            </a:r>
            <a:endParaRPr sz="5400">
              <a:solidFill>
                <a:srgbClr val="EB008B"/>
              </a:solidFill>
              <a:latin typeface="Arial"/>
              <a:ea typeface="Arial"/>
              <a:cs typeface="Arial"/>
              <a:sym typeface="Arial"/>
            </a:endParaRPr>
          </a:p>
        </p:txBody>
      </p:sp>
      <p:sp>
        <p:nvSpPr>
          <p:cNvPr id="383" name="Google Shape;383;p5"/>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84" name="Google Shape;384;p5"/>
          <p:cNvGrpSpPr/>
          <p:nvPr/>
        </p:nvGrpSpPr>
        <p:grpSpPr>
          <a:xfrm>
            <a:off x="626402" y="1790500"/>
            <a:ext cx="7441348" cy="4666403"/>
            <a:chOff x="597827" y="1714300"/>
            <a:chExt cx="7441348" cy="4666403"/>
          </a:xfrm>
        </p:grpSpPr>
        <p:pic>
          <p:nvPicPr>
            <p:cNvPr id="385" name="Google Shape;385;p5"/>
            <p:cNvPicPr preferRelativeResize="0"/>
            <p:nvPr/>
          </p:nvPicPr>
          <p:blipFill rotWithShape="1">
            <a:blip r:embed="rId3">
              <a:alphaModFix/>
            </a:blip>
            <a:srcRect b="0" l="0" r="0" t="0"/>
            <a:stretch/>
          </p:blipFill>
          <p:spPr>
            <a:xfrm>
              <a:off x="597827" y="2219551"/>
              <a:ext cx="4535388" cy="4161152"/>
            </a:xfrm>
            <a:prstGeom prst="rect">
              <a:avLst/>
            </a:prstGeom>
            <a:noFill/>
            <a:ln>
              <a:noFill/>
            </a:ln>
          </p:spPr>
        </p:pic>
        <p:pic>
          <p:nvPicPr>
            <p:cNvPr descr="A white airplane in the sky&#10;&#10;Description automatically generated" id="386" name="Google Shape;386;p5"/>
            <p:cNvPicPr preferRelativeResize="0"/>
            <p:nvPr/>
          </p:nvPicPr>
          <p:blipFill rotWithShape="1">
            <a:blip r:embed="rId4">
              <a:alphaModFix/>
            </a:blip>
            <a:srcRect b="0" l="0" r="0" t="0"/>
            <a:stretch/>
          </p:blipFill>
          <p:spPr>
            <a:xfrm flipH="1">
              <a:off x="2894560" y="1714300"/>
              <a:ext cx="5144615" cy="34294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2c654ce003a_0_6"/>
          <p:cNvSpPr txBox="1"/>
          <p:nvPr>
            <p:ph idx="1" type="body"/>
          </p:nvPr>
        </p:nvSpPr>
        <p:spPr>
          <a:xfrm>
            <a:off x="801538" y="3008313"/>
            <a:ext cx="4227600" cy="23748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1000"/>
              </a:spcBef>
              <a:spcAft>
                <a:spcPts val="0"/>
              </a:spcAft>
              <a:buClr>
                <a:schemeClr val="lt1"/>
              </a:buClr>
              <a:buSzPts val="2800"/>
              <a:buChar char="•"/>
            </a:pPr>
            <a:r>
              <a:rPr lang="en-US"/>
              <a:t>Northshore MS</a:t>
            </a:r>
            <a:endParaRPr/>
          </a:p>
          <a:p>
            <a:pPr indent="-228600" lvl="0" marL="228600" rtl="0" algn="l">
              <a:lnSpc>
                <a:spcPct val="90000"/>
              </a:lnSpc>
              <a:spcBef>
                <a:spcPts val="1000"/>
              </a:spcBef>
              <a:spcAft>
                <a:spcPts val="0"/>
              </a:spcAft>
              <a:buSzPts val="2800"/>
              <a:buChar char="•"/>
            </a:pPr>
            <a:r>
              <a:rPr lang="en-US"/>
              <a:t>Timbercrest MS</a:t>
            </a:r>
            <a:endParaRPr/>
          </a:p>
          <a:p>
            <a:pPr indent="-228600" lvl="0" marL="228600" rtl="0" algn="l">
              <a:lnSpc>
                <a:spcPct val="90000"/>
              </a:lnSpc>
              <a:spcBef>
                <a:spcPts val="1000"/>
              </a:spcBef>
              <a:spcAft>
                <a:spcPts val="0"/>
              </a:spcAft>
              <a:buSzPts val="2800"/>
              <a:buChar char="•"/>
            </a:pPr>
            <a:r>
              <a:rPr lang="en-US"/>
              <a:t>Bothell HS</a:t>
            </a:r>
            <a:endParaRPr/>
          </a:p>
          <a:p>
            <a:pPr indent="-228600" lvl="0" marL="228600" rtl="0" algn="l">
              <a:lnSpc>
                <a:spcPct val="90000"/>
              </a:lnSpc>
              <a:spcBef>
                <a:spcPts val="1000"/>
              </a:spcBef>
              <a:spcAft>
                <a:spcPts val="0"/>
              </a:spcAft>
              <a:buSzPts val="2800"/>
              <a:buChar char="•"/>
            </a:pPr>
            <a:r>
              <a:rPr lang="en-US"/>
              <a:t>Inglemoor HS</a:t>
            </a:r>
            <a:endParaRPr/>
          </a:p>
          <a:p>
            <a:pPr indent="-228600" lvl="0" marL="228600" rtl="0" algn="l">
              <a:lnSpc>
                <a:spcPct val="90000"/>
              </a:lnSpc>
              <a:spcBef>
                <a:spcPts val="1000"/>
              </a:spcBef>
              <a:spcAft>
                <a:spcPts val="0"/>
              </a:spcAft>
              <a:buSzPts val="2800"/>
              <a:buChar char="•"/>
            </a:pPr>
            <a:r>
              <a:rPr lang="en-US"/>
              <a:t>North Creek HS</a:t>
            </a:r>
            <a:endParaRPr/>
          </a:p>
        </p:txBody>
      </p:sp>
      <p:pic>
        <p:nvPicPr>
          <p:cNvPr id="393" name="Google Shape;393;g2c654ce003a_0_6"/>
          <p:cNvPicPr preferRelativeResize="0"/>
          <p:nvPr>
            <p:ph idx="2" type="pic"/>
          </p:nvPr>
        </p:nvPicPr>
        <p:blipFill rotWithShape="1">
          <a:blip r:embed="rId3">
            <a:alphaModFix/>
          </a:blip>
          <a:srcRect b="11766" l="0" r="0" t="11774"/>
          <a:stretch/>
        </p:blipFill>
        <p:spPr>
          <a:xfrm>
            <a:off x="6656339" y="1610876"/>
            <a:ext cx="4540000" cy="454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6"/>
          <p:cNvPicPr preferRelativeResize="0"/>
          <p:nvPr/>
        </p:nvPicPr>
        <p:blipFill rotWithShape="1">
          <a:blip r:embed="rId3">
            <a:alphaModFix/>
          </a:blip>
          <a:srcRect b="1083" l="0" r="0" t="1083"/>
          <a:stretch/>
        </p:blipFill>
        <p:spPr>
          <a:xfrm>
            <a:off x="-19050" y="0"/>
            <a:ext cx="12220575" cy="6858000"/>
          </a:xfrm>
          <a:prstGeom prst="rect">
            <a:avLst/>
          </a:prstGeom>
          <a:noFill/>
          <a:ln>
            <a:noFill/>
          </a:ln>
        </p:spPr>
      </p:pic>
      <p:sp>
        <p:nvSpPr>
          <p:cNvPr id="400" name="Google Shape;400;p6"/>
          <p:cNvSpPr/>
          <p:nvPr/>
        </p:nvSpPr>
        <p:spPr>
          <a:xfrm>
            <a:off x="-9526" y="6140387"/>
            <a:ext cx="12211051" cy="717613"/>
          </a:xfrm>
          <a:prstGeom prst="rect">
            <a:avLst/>
          </a:prstGeom>
          <a:solidFill>
            <a:srgbClr val="002060">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1" name="Google Shape;401;p6"/>
          <p:cNvSpPr/>
          <p:nvPr/>
        </p:nvSpPr>
        <p:spPr>
          <a:xfrm>
            <a:off x="3489157" y="541422"/>
            <a:ext cx="5245768" cy="5245768"/>
          </a:xfrm>
          <a:prstGeom prst="ellipse">
            <a:avLst/>
          </a:prstGeom>
          <a:solidFill>
            <a:schemeClr val="lt1">
              <a:alpha val="8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2" name="Google Shape;402;p6"/>
          <p:cNvSpPr txBox="1"/>
          <p:nvPr>
            <p:ph idx="1" type="body"/>
          </p:nvPr>
        </p:nvSpPr>
        <p:spPr>
          <a:xfrm>
            <a:off x="3460331" y="2129995"/>
            <a:ext cx="5255294" cy="1157597"/>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rgbClr val="00B0F0"/>
              </a:buClr>
              <a:buSzPts val="8000"/>
              <a:buNone/>
            </a:pPr>
            <a:r>
              <a:rPr lang="en-US" sz="8000"/>
              <a:t>Italy &amp; France</a:t>
            </a:r>
            <a:endParaRPr/>
          </a:p>
        </p:txBody>
      </p:sp>
      <p:sp>
        <p:nvSpPr>
          <p:cNvPr id="403" name="Google Shape;403;p6"/>
          <p:cNvSpPr txBox="1"/>
          <p:nvPr>
            <p:ph idx="2" type="body"/>
          </p:nvPr>
        </p:nvSpPr>
        <p:spPr>
          <a:xfrm>
            <a:off x="-9525" y="6140450"/>
            <a:ext cx="12201526" cy="71755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US">
                <a:latin typeface="Arial"/>
                <a:ea typeface="Arial"/>
                <a:cs typeface="Arial"/>
                <a:sym typeface="Arial"/>
              </a:rPr>
              <a:t>Turin, Cuneo region, Langhe region, Liguria region, Nice, Monaco, Èze – 9 Days</a:t>
            </a:r>
            <a:endParaRPr/>
          </a:p>
        </p:txBody>
      </p:sp>
      <p:sp>
        <p:nvSpPr>
          <p:cNvPr id="404" name="Google Shape;404;p6"/>
          <p:cNvSpPr txBox="1"/>
          <p:nvPr/>
        </p:nvSpPr>
        <p:spPr>
          <a:xfrm>
            <a:off x="4050631" y="1360816"/>
            <a:ext cx="409073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B0F0"/>
                </a:solidFill>
                <a:latin typeface="Century Gothic"/>
                <a:ea typeface="Century Gothic"/>
                <a:cs typeface="Century Gothic"/>
                <a:sym typeface="Century Gothic"/>
              </a:rPr>
              <a:t>Let’s go to…</a:t>
            </a:r>
            <a:endParaRPr b="0" i="0" sz="1400" u="none" cap="none" strike="noStrike">
              <a:solidFill>
                <a:srgbClr val="000000"/>
              </a:solidFill>
              <a:latin typeface="Arial"/>
              <a:ea typeface="Arial"/>
              <a:cs typeface="Arial"/>
              <a:sym typeface="Arial"/>
            </a:endParaRPr>
          </a:p>
        </p:txBody>
      </p:sp>
      <p:sp>
        <p:nvSpPr>
          <p:cNvPr id="405" name="Google Shape;405;p6"/>
          <p:cNvSpPr txBox="1"/>
          <p:nvPr/>
        </p:nvSpPr>
        <p:spPr>
          <a:xfrm rot="-5400000">
            <a:off x="5471983" y="4047239"/>
            <a:ext cx="1231989"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200"/>
              <a:buFont typeface="Arial"/>
              <a:buNone/>
            </a:pPr>
            <a:r>
              <a:rPr b="0" i="0" lang="en-US" sz="7200" u="none" cap="none" strike="noStrike">
                <a:solidFill>
                  <a:srgbClr val="00B0F0"/>
                </a:solidFill>
                <a:latin typeface="Calibri"/>
                <a:ea typeface="Calibri"/>
                <a:cs typeface="Calibri"/>
                <a:sym typeface="Calibri"/>
              </a:rPr>
              <a:t>✈</a:t>
            </a:r>
            <a:endParaRPr b="0" i="0" sz="7200" u="none" cap="none" strike="noStrike">
              <a:solidFill>
                <a:srgbClr val="00B0F0"/>
              </a:solidFill>
              <a:latin typeface="Noto Sans Symbols"/>
              <a:ea typeface="Noto Sans Symbols"/>
              <a:cs typeface="Noto Sans Symbols"/>
              <a:sym typeface="Noto Sans Symbols"/>
            </a:endParaRPr>
          </a:p>
        </p:txBody>
      </p:sp>
      <p:pic>
        <p:nvPicPr>
          <p:cNvPr id="406" name="Google Shape;406;p6"/>
          <p:cNvPicPr preferRelativeResize="0"/>
          <p:nvPr/>
        </p:nvPicPr>
        <p:blipFill>
          <a:blip r:embed="rId4">
            <a:alphaModFix/>
          </a:blip>
          <a:stretch>
            <a:fillRect/>
          </a:stretch>
        </p:blipFill>
        <p:spPr>
          <a:xfrm>
            <a:off x="594725" y="2005325"/>
            <a:ext cx="2317975" cy="2317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7"/>
          <p:cNvSpPr/>
          <p:nvPr/>
        </p:nvSpPr>
        <p:spPr>
          <a:xfrm>
            <a:off x="0" y="0"/>
            <a:ext cx="12192000" cy="1250070"/>
          </a:xfrm>
          <a:prstGeom prst="rect">
            <a:avLst/>
          </a:prstGeom>
          <a:solidFill>
            <a:srgbClr val="009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2" name="Google Shape;412;p7"/>
          <p:cNvSpPr txBox="1"/>
          <p:nvPr/>
        </p:nvSpPr>
        <p:spPr>
          <a:xfrm>
            <a:off x="623455" y="163370"/>
            <a:ext cx="1094509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lt1"/>
                </a:solidFill>
                <a:latin typeface="Century Gothic"/>
                <a:ea typeface="Century Gothic"/>
                <a:cs typeface="Century Gothic"/>
                <a:sym typeface="Century Gothic"/>
              </a:rPr>
              <a:t>Our EF STEM experience</a:t>
            </a:r>
            <a:endParaRPr b="0" i="0" sz="1400" u="none" cap="none" strike="noStrike">
              <a:solidFill>
                <a:srgbClr val="000000"/>
              </a:solidFill>
              <a:latin typeface="Arial"/>
              <a:ea typeface="Arial"/>
              <a:cs typeface="Arial"/>
              <a:sym typeface="Arial"/>
            </a:endParaRPr>
          </a:p>
        </p:txBody>
      </p:sp>
      <p:pic>
        <p:nvPicPr>
          <p:cNvPr id="413" name="Google Shape;413;p7"/>
          <p:cNvPicPr preferRelativeResize="0"/>
          <p:nvPr/>
        </p:nvPicPr>
        <p:blipFill rotWithShape="1">
          <a:blip r:embed="rId3">
            <a:alphaModFix/>
          </a:blip>
          <a:srcRect b="16879" l="0" r="0" t="16880"/>
          <a:stretch/>
        </p:blipFill>
        <p:spPr>
          <a:xfrm>
            <a:off x="8618387" y="1543282"/>
            <a:ext cx="2374970" cy="2358810"/>
          </a:xfrm>
          <a:prstGeom prst="ellipse">
            <a:avLst/>
          </a:prstGeom>
          <a:noFill/>
          <a:ln cap="flat" cmpd="sng" w="38100">
            <a:solidFill>
              <a:srgbClr val="0099FF"/>
            </a:solidFill>
            <a:prstDash val="solid"/>
            <a:round/>
            <a:headEnd len="sm" w="sm" type="none"/>
            <a:tailEnd len="sm" w="sm" type="none"/>
          </a:ln>
          <a:effectLst>
            <a:outerShdw blurRad="63500" sx="102000" rotWithShape="0" algn="ctr" sy="102000">
              <a:srgbClr val="000000">
                <a:alpha val="40000"/>
              </a:srgbClr>
            </a:outerShdw>
          </a:effectLst>
        </p:spPr>
      </p:pic>
      <p:sp>
        <p:nvSpPr>
          <p:cNvPr id="414" name="Google Shape;414;p7"/>
          <p:cNvSpPr txBox="1"/>
          <p:nvPr/>
        </p:nvSpPr>
        <p:spPr>
          <a:xfrm>
            <a:off x="8229380" y="4048371"/>
            <a:ext cx="3152988" cy="16466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Arial"/>
                <a:ea typeface="Arial"/>
                <a:cs typeface="Arial"/>
                <a:sym typeface="Arial"/>
              </a:rPr>
              <a:t>Industry experts </a:t>
            </a:r>
            <a:endParaRPr b="1" i="0" sz="2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 We will collaborate and learn with scientists, engineers, researchers, and other STEM practitioners in the field</a:t>
            </a:r>
            <a:endParaRPr b="0" i="0" sz="1400" u="none" cap="none" strike="noStrike">
              <a:solidFill>
                <a:srgbClr val="000000"/>
              </a:solidFill>
              <a:latin typeface="Arial"/>
              <a:ea typeface="Arial"/>
              <a:cs typeface="Arial"/>
              <a:sym typeface="Arial"/>
            </a:endParaRPr>
          </a:p>
        </p:txBody>
      </p:sp>
      <p:pic>
        <p:nvPicPr>
          <p:cNvPr id="415" name="Google Shape;415;p7"/>
          <p:cNvPicPr preferRelativeResize="0"/>
          <p:nvPr/>
        </p:nvPicPr>
        <p:blipFill rotWithShape="1">
          <a:blip r:embed="rId4">
            <a:alphaModFix/>
          </a:blip>
          <a:srcRect b="25524" l="0" r="0" t="8234"/>
          <a:stretch/>
        </p:blipFill>
        <p:spPr>
          <a:xfrm>
            <a:off x="4908514" y="1543282"/>
            <a:ext cx="2374970" cy="2358810"/>
          </a:xfrm>
          <a:prstGeom prst="ellipse">
            <a:avLst/>
          </a:prstGeom>
          <a:noFill/>
          <a:ln cap="flat" cmpd="sng" w="38100">
            <a:solidFill>
              <a:srgbClr val="0099FF"/>
            </a:solidFill>
            <a:prstDash val="solid"/>
            <a:round/>
            <a:headEnd len="sm" w="sm" type="none"/>
            <a:tailEnd len="sm" w="sm" type="none"/>
          </a:ln>
          <a:effectLst>
            <a:outerShdw blurRad="63500" sx="102000" rotWithShape="0" algn="ctr" sy="102000">
              <a:srgbClr val="000000">
                <a:alpha val="40000"/>
              </a:srgbClr>
            </a:outerShdw>
          </a:effectLst>
        </p:spPr>
      </p:pic>
      <p:sp>
        <p:nvSpPr>
          <p:cNvPr id="416" name="Google Shape;416;p7"/>
          <p:cNvSpPr txBox="1"/>
          <p:nvPr/>
        </p:nvSpPr>
        <p:spPr>
          <a:xfrm>
            <a:off x="4340084" y="4048372"/>
            <a:ext cx="3511827" cy="213904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Arial"/>
                <a:ea typeface="Arial"/>
                <a:cs typeface="Arial"/>
                <a:sym typeface="Arial"/>
              </a:rPr>
              <a:t>Innovative locations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We will tour exciting destinations that host some of the world’s most advanced laboratories, universities, and companies, or are simply perfect global “classrooms” to study scientific issues of the day in real life</a:t>
            </a:r>
            <a:endParaRPr b="0" i="0" sz="1400" u="none" cap="none" strike="noStrike">
              <a:solidFill>
                <a:srgbClr val="000000"/>
              </a:solidFill>
              <a:latin typeface="Arial"/>
              <a:ea typeface="Arial"/>
              <a:cs typeface="Arial"/>
              <a:sym typeface="Arial"/>
            </a:endParaRPr>
          </a:p>
        </p:txBody>
      </p:sp>
      <p:pic>
        <p:nvPicPr>
          <p:cNvPr id="417" name="Google Shape;417;p7"/>
          <p:cNvPicPr preferRelativeResize="0"/>
          <p:nvPr/>
        </p:nvPicPr>
        <p:blipFill rotWithShape="1">
          <a:blip r:embed="rId5">
            <a:alphaModFix/>
          </a:blip>
          <a:srcRect b="0" l="16438" r="16438" t="0"/>
          <a:stretch/>
        </p:blipFill>
        <p:spPr>
          <a:xfrm>
            <a:off x="1198643" y="1543282"/>
            <a:ext cx="2374970" cy="2358810"/>
          </a:xfrm>
          <a:prstGeom prst="ellipse">
            <a:avLst/>
          </a:prstGeom>
          <a:noFill/>
          <a:ln cap="flat" cmpd="sng" w="38100">
            <a:solidFill>
              <a:srgbClr val="0099FF"/>
            </a:solidFill>
            <a:prstDash val="solid"/>
            <a:round/>
            <a:headEnd len="sm" w="sm" type="none"/>
            <a:tailEnd len="sm" w="sm" type="none"/>
          </a:ln>
          <a:effectLst>
            <a:outerShdw blurRad="63500" sx="102000" rotWithShape="0" algn="ctr" sy="102000">
              <a:srgbClr val="000000">
                <a:alpha val="40000"/>
              </a:srgbClr>
            </a:outerShdw>
          </a:effectLst>
        </p:spPr>
      </p:pic>
      <p:sp>
        <p:nvSpPr>
          <p:cNvPr id="418" name="Google Shape;418;p7"/>
          <p:cNvSpPr txBox="1"/>
          <p:nvPr/>
        </p:nvSpPr>
        <p:spPr>
          <a:xfrm>
            <a:off x="809632" y="4048372"/>
            <a:ext cx="3152988" cy="16466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Arial"/>
                <a:ea typeface="Arial"/>
                <a:cs typeface="Arial"/>
                <a:sym typeface="Arial"/>
              </a:rPr>
              <a:t>Experiential learning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We will apply STEM principles by participating in project-based learning that goes well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beyond theory</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8"/>
          <p:cNvSpPr txBox="1"/>
          <p:nvPr>
            <p:ph idx="1" type="body"/>
          </p:nvPr>
        </p:nvSpPr>
        <p:spPr>
          <a:xfrm>
            <a:off x="0" y="279116"/>
            <a:ext cx="12192000" cy="68421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90000"/>
              </a:lnSpc>
              <a:spcBef>
                <a:spcPts val="0"/>
              </a:spcBef>
              <a:spcAft>
                <a:spcPts val="0"/>
              </a:spcAft>
              <a:buClr>
                <a:schemeClr val="dk1"/>
              </a:buClr>
              <a:buSzPct val="100000"/>
              <a:buNone/>
            </a:pPr>
            <a:r>
              <a:rPr lang="en-US" sz="6700"/>
              <a:t>Sustainable Farming in Northern Italy</a:t>
            </a:r>
            <a:endParaRPr/>
          </a:p>
          <a:p>
            <a:pPr indent="0" lvl="0" marL="0" rtl="0" algn="ctr">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2024-03-19T16:29:13Z</dcterms:created>
  <dc:creator>Lilly Henjes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0x010100C5EAEEA1E40ABB43BD1AF482A6AAD10A</vt:lpwstr>
  </property>
  <property fmtid="{D5CDD505-2E9C-101B-9397-08002B2CF9AE}" pid="3" name="TemplafyTimeStamp">
    <vt:lpwstr>2024-02-29T15:24:00</vt:lpwstr>
  </property>
  <property fmtid="{D5CDD505-2E9C-101B-9397-08002B2CF9AE}" pid="4" name="TemplafyTenantId">
    <vt:lpwstr>educationfirst</vt:lpwstr>
  </property>
  <property fmtid="{D5CDD505-2E9C-101B-9397-08002B2CF9AE}" pid="5" name="TemplafyTemplateId">
    <vt:lpwstr>766366339881763214</vt:lpwstr>
  </property>
  <property fmtid="{D5CDD505-2E9C-101B-9397-08002B2CF9AE}" pid="6" name="TemplafyUserProfileId">
    <vt:lpwstr>638157938458397766</vt:lpwstr>
  </property>
  <property fmtid="{D5CDD505-2E9C-101B-9397-08002B2CF9AE}" pid="7" name="TemplafyFromBlank">
    <vt:bool>false</vt:bool>
  </property>
</Properties>
</file>